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5321" r:id="rId5"/>
    <p:sldId id="5326" r:id="rId6"/>
    <p:sldId id="532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D3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65026E-89BF-43F0-AF98-E24BCC8768A3}" v="8" dt="2023-12-11T02:19:23.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0"/>
    <p:restoredTop sz="94694"/>
  </p:normalViewPr>
  <p:slideViewPr>
    <p:cSldViewPr snapToGrid="0">
      <p:cViewPr varScale="1">
        <p:scale>
          <a:sx n="91" d="100"/>
          <a:sy n="91" d="100"/>
        </p:scale>
        <p:origin x="32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y Sherwood" userId="384600a7-eb26-4e13-a05a-af535878e35a" providerId="ADAL" clId="{E965026E-89BF-43F0-AF98-E24BCC8768A3}"/>
    <pc:docChg chg="custSel addSld delSld modSld">
      <pc:chgData name="Stacy Sherwood" userId="384600a7-eb26-4e13-a05a-af535878e35a" providerId="ADAL" clId="{E965026E-89BF-43F0-AF98-E24BCC8768A3}" dt="2023-12-11T02:21:00.660" v="832" actId="478"/>
      <pc:docMkLst>
        <pc:docMk/>
      </pc:docMkLst>
      <pc:sldChg chg="del">
        <pc:chgData name="Stacy Sherwood" userId="384600a7-eb26-4e13-a05a-af535878e35a" providerId="ADAL" clId="{E965026E-89BF-43F0-AF98-E24BCC8768A3}" dt="2023-12-11T02:20:55.756" v="831" actId="47"/>
        <pc:sldMkLst>
          <pc:docMk/>
          <pc:sldMk cId="568343161" sldId="282"/>
        </pc:sldMkLst>
      </pc:sldChg>
      <pc:sldChg chg="del">
        <pc:chgData name="Stacy Sherwood" userId="384600a7-eb26-4e13-a05a-af535878e35a" providerId="ADAL" clId="{E965026E-89BF-43F0-AF98-E24BCC8768A3}" dt="2023-12-11T02:15:56.458" v="652" actId="47"/>
        <pc:sldMkLst>
          <pc:docMk/>
          <pc:sldMk cId="4206449053" sldId="292"/>
        </pc:sldMkLst>
      </pc:sldChg>
      <pc:sldChg chg="del">
        <pc:chgData name="Stacy Sherwood" userId="384600a7-eb26-4e13-a05a-af535878e35a" providerId="ADAL" clId="{E965026E-89BF-43F0-AF98-E24BCC8768A3}" dt="2023-12-11T02:20:55.756" v="831" actId="47"/>
        <pc:sldMkLst>
          <pc:docMk/>
          <pc:sldMk cId="350514169" sldId="298"/>
        </pc:sldMkLst>
      </pc:sldChg>
      <pc:sldChg chg="del">
        <pc:chgData name="Stacy Sherwood" userId="384600a7-eb26-4e13-a05a-af535878e35a" providerId="ADAL" clId="{E965026E-89BF-43F0-AF98-E24BCC8768A3}" dt="2023-12-11T02:20:55.756" v="831" actId="47"/>
        <pc:sldMkLst>
          <pc:docMk/>
          <pc:sldMk cId="2673058554" sldId="5317"/>
        </pc:sldMkLst>
      </pc:sldChg>
      <pc:sldChg chg="modSp mod">
        <pc:chgData name="Stacy Sherwood" userId="384600a7-eb26-4e13-a05a-af535878e35a" providerId="ADAL" clId="{E965026E-89BF-43F0-AF98-E24BCC8768A3}" dt="2023-12-11T01:58:15.513" v="70" actId="20577"/>
        <pc:sldMkLst>
          <pc:docMk/>
          <pc:sldMk cId="2014652679" sldId="5321"/>
        </pc:sldMkLst>
        <pc:spChg chg="mod">
          <ac:chgData name="Stacy Sherwood" userId="384600a7-eb26-4e13-a05a-af535878e35a" providerId="ADAL" clId="{E965026E-89BF-43F0-AF98-E24BCC8768A3}" dt="2023-12-11T01:58:15.513" v="70" actId="20577"/>
          <ac:spMkLst>
            <pc:docMk/>
            <pc:sldMk cId="2014652679" sldId="5321"/>
            <ac:spMk id="2" creationId="{91205A89-A686-8B46-9E7E-1A2AE8B6B405}"/>
          </ac:spMkLst>
        </pc:spChg>
      </pc:sldChg>
      <pc:sldChg chg="del">
        <pc:chgData name="Stacy Sherwood" userId="384600a7-eb26-4e13-a05a-af535878e35a" providerId="ADAL" clId="{E965026E-89BF-43F0-AF98-E24BCC8768A3}" dt="2023-12-11T02:20:55.756" v="831" actId="47"/>
        <pc:sldMkLst>
          <pc:docMk/>
          <pc:sldMk cId="3069233265" sldId="5323"/>
        </pc:sldMkLst>
      </pc:sldChg>
      <pc:sldChg chg="delSp modSp del mod modNotesTx">
        <pc:chgData name="Stacy Sherwood" userId="384600a7-eb26-4e13-a05a-af535878e35a" providerId="ADAL" clId="{E965026E-89BF-43F0-AF98-E24BCC8768A3}" dt="2023-12-11T02:20:55.756" v="831" actId="47"/>
        <pc:sldMkLst>
          <pc:docMk/>
          <pc:sldMk cId="32984003" sldId="5325"/>
        </pc:sldMkLst>
        <pc:spChg chg="mod">
          <ac:chgData name="Stacy Sherwood" userId="384600a7-eb26-4e13-a05a-af535878e35a" providerId="ADAL" clId="{E965026E-89BF-43F0-AF98-E24BCC8768A3}" dt="2023-12-11T02:07:44.813" v="148" actId="1076"/>
          <ac:spMkLst>
            <pc:docMk/>
            <pc:sldMk cId="32984003" sldId="5325"/>
            <ac:spMk id="2" creationId="{6C1C3A75-5065-A2C1-29DB-F4F3B21C2CE7}"/>
          </ac:spMkLst>
        </pc:spChg>
        <pc:spChg chg="mod">
          <ac:chgData name="Stacy Sherwood" userId="384600a7-eb26-4e13-a05a-af535878e35a" providerId="ADAL" clId="{E965026E-89BF-43F0-AF98-E24BCC8768A3}" dt="2023-12-11T02:15:36.154" v="650" actId="1076"/>
          <ac:spMkLst>
            <pc:docMk/>
            <pc:sldMk cId="32984003" sldId="5325"/>
            <ac:spMk id="4" creationId="{F3AB3C32-7A43-5F5E-D322-971626B66419}"/>
          </ac:spMkLst>
        </pc:spChg>
        <pc:spChg chg="del">
          <ac:chgData name="Stacy Sherwood" userId="384600a7-eb26-4e13-a05a-af535878e35a" providerId="ADAL" clId="{E965026E-89BF-43F0-AF98-E24BCC8768A3}" dt="2023-12-11T02:07:47.777" v="149" actId="478"/>
          <ac:spMkLst>
            <pc:docMk/>
            <pc:sldMk cId="32984003" sldId="5325"/>
            <ac:spMk id="10" creationId="{1DF3F0DE-30A8-1CBA-2CD6-0544E27B7656}"/>
          </ac:spMkLst>
        </pc:spChg>
        <pc:spChg chg="del mod">
          <ac:chgData name="Stacy Sherwood" userId="384600a7-eb26-4e13-a05a-af535878e35a" providerId="ADAL" clId="{E965026E-89BF-43F0-AF98-E24BCC8768A3}" dt="2023-12-11T02:07:27.312" v="106" actId="478"/>
          <ac:spMkLst>
            <pc:docMk/>
            <pc:sldMk cId="32984003" sldId="5325"/>
            <ac:spMk id="17" creationId="{7ADE131B-E85E-6291-C88B-997C52CB2D8F}"/>
          </ac:spMkLst>
        </pc:spChg>
        <pc:spChg chg="del">
          <ac:chgData name="Stacy Sherwood" userId="384600a7-eb26-4e13-a05a-af535878e35a" providerId="ADAL" clId="{E965026E-89BF-43F0-AF98-E24BCC8768A3}" dt="2023-12-11T02:07:19.688" v="103" actId="478"/>
          <ac:spMkLst>
            <pc:docMk/>
            <pc:sldMk cId="32984003" sldId="5325"/>
            <ac:spMk id="18" creationId="{B19E2F69-AEBB-2B32-A903-3523D0163E2A}"/>
          </ac:spMkLst>
        </pc:spChg>
        <pc:picChg chg="del">
          <ac:chgData name="Stacy Sherwood" userId="384600a7-eb26-4e13-a05a-af535878e35a" providerId="ADAL" clId="{E965026E-89BF-43F0-AF98-E24BCC8768A3}" dt="2023-12-11T02:07:21.204" v="104" actId="478"/>
          <ac:picMkLst>
            <pc:docMk/>
            <pc:sldMk cId="32984003" sldId="5325"/>
            <ac:picMk id="16" creationId="{F20A6436-E201-CFCF-9489-6CB82926FA76}"/>
          </ac:picMkLst>
        </pc:picChg>
      </pc:sldChg>
      <pc:sldChg chg="addSp delSp modSp new mod">
        <pc:chgData name="Stacy Sherwood" userId="384600a7-eb26-4e13-a05a-af535878e35a" providerId="ADAL" clId="{E965026E-89BF-43F0-AF98-E24BCC8768A3}" dt="2023-12-11T02:20:37.150" v="830" actId="478"/>
        <pc:sldMkLst>
          <pc:docMk/>
          <pc:sldMk cId="1628766383" sldId="5326"/>
        </pc:sldMkLst>
        <pc:spChg chg="del">
          <ac:chgData name="Stacy Sherwood" userId="384600a7-eb26-4e13-a05a-af535878e35a" providerId="ADAL" clId="{E965026E-89BF-43F0-AF98-E24BCC8768A3}" dt="2023-12-11T02:16:49.309" v="658" actId="478"/>
          <ac:spMkLst>
            <pc:docMk/>
            <pc:sldMk cId="1628766383" sldId="5326"/>
            <ac:spMk id="2" creationId="{072F6B1A-E5CD-F2E3-4CD2-8467AEAC6AA3}"/>
          </ac:spMkLst>
        </pc:spChg>
        <pc:spChg chg="del">
          <ac:chgData name="Stacy Sherwood" userId="384600a7-eb26-4e13-a05a-af535878e35a" providerId="ADAL" clId="{E965026E-89BF-43F0-AF98-E24BCC8768A3}" dt="2023-12-11T02:16:51.056" v="659" actId="478"/>
          <ac:spMkLst>
            <pc:docMk/>
            <pc:sldMk cId="1628766383" sldId="5326"/>
            <ac:spMk id="3" creationId="{9D4E3CE1-0F40-8BBD-CE6B-44B8B691340F}"/>
          </ac:spMkLst>
        </pc:spChg>
        <pc:spChg chg="add del mod">
          <ac:chgData name="Stacy Sherwood" userId="384600a7-eb26-4e13-a05a-af535878e35a" providerId="ADAL" clId="{E965026E-89BF-43F0-AF98-E24BCC8768A3}" dt="2023-12-11T02:16:42.481" v="656" actId="478"/>
          <ac:spMkLst>
            <pc:docMk/>
            <pc:sldMk cId="1628766383" sldId="5326"/>
            <ac:spMk id="4" creationId="{C2365943-AFB5-DC08-830E-30D12AD5B94C}"/>
          </ac:spMkLst>
        </pc:spChg>
        <pc:spChg chg="add mod">
          <ac:chgData name="Stacy Sherwood" userId="384600a7-eb26-4e13-a05a-af535878e35a" providerId="ADAL" clId="{E965026E-89BF-43F0-AF98-E24BCC8768A3}" dt="2023-12-11T02:20:28.205" v="827" actId="207"/>
          <ac:spMkLst>
            <pc:docMk/>
            <pc:sldMk cId="1628766383" sldId="5326"/>
            <ac:spMk id="6" creationId="{B43FA2DA-EBB0-5A76-9AB1-A492F6637EC7}"/>
          </ac:spMkLst>
        </pc:spChg>
        <pc:spChg chg="add del mod ord">
          <ac:chgData name="Stacy Sherwood" userId="384600a7-eb26-4e13-a05a-af535878e35a" providerId="ADAL" clId="{E965026E-89BF-43F0-AF98-E24BCC8768A3}" dt="2023-12-11T02:20:37.150" v="830" actId="478"/>
          <ac:spMkLst>
            <pc:docMk/>
            <pc:sldMk cId="1628766383" sldId="5326"/>
            <ac:spMk id="7" creationId="{8AD96C68-C55D-30A0-EB44-AB564F7CDB2C}"/>
          </ac:spMkLst>
        </pc:spChg>
        <pc:spChg chg="add mod">
          <ac:chgData name="Stacy Sherwood" userId="384600a7-eb26-4e13-a05a-af535878e35a" providerId="ADAL" clId="{E965026E-89BF-43F0-AF98-E24BCC8768A3}" dt="2023-12-11T02:19:20.535" v="793" actId="1076"/>
          <ac:spMkLst>
            <pc:docMk/>
            <pc:sldMk cId="1628766383" sldId="5326"/>
            <ac:spMk id="9" creationId="{E5E90F17-AE8F-3E38-4CA6-D6AE206AB121}"/>
          </ac:spMkLst>
        </pc:spChg>
        <pc:picChg chg="add del mod">
          <ac:chgData name="Stacy Sherwood" userId="384600a7-eb26-4e13-a05a-af535878e35a" providerId="ADAL" clId="{E965026E-89BF-43F0-AF98-E24BCC8768A3}" dt="2023-12-11T02:18:14.181" v="672" actId="478"/>
          <ac:picMkLst>
            <pc:docMk/>
            <pc:sldMk cId="1628766383" sldId="5326"/>
            <ac:picMk id="5" creationId="{B7BF808C-2066-84F9-E7C3-B6E43F830573}"/>
          </ac:picMkLst>
        </pc:picChg>
        <pc:picChg chg="add del mod">
          <ac:chgData name="Stacy Sherwood" userId="384600a7-eb26-4e13-a05a-af535878e35a" providerId="ADAL" clId="{E965026E-89BF-43F0-AF98-E24BCC8768A3}" dt="2023-12-11T02:18:30.379" v="674" actId="478"/>
          <ac:picMkLst>
            <pc:docMk/>
            <pc:sldMk cId="1628766383" sldId="5326"/>
            <ac:picMk id="8" creationId="{8F67632B-ADA6-7761-747B-CD2834DEE149}"/>
          </ac:picMkLst>
        </pc:picChg>
      </pc:sldChg>
      <pc:sldChg chg="new del">
        <pc:chgData name="Stacy Sherwood" userId="384600a7-eb26-4e13-a05a-af535878e35a" providerId="ADAL" clId="{E965026E-89BF-43F0-AF98-E24BCC8768A3}" dt="2023-12-11T01:59:13.477" v="72" actId="47"/>
        <pc:sldMkLst>
          <pc:docMk/>
          <pc:sldMk cId="2286376980" sldId="5326"/>
        </pc:sldMkLst>
      </pc:sldChg>
      <pc:sldChg chg="modSp new del mod">
        <pc:chgData name="Stacy Sherwood" userId="384600a7-eb26-4e13-a05a-af535878e35a" providerId="ADAL" clId="{E965026E-89BF-43F0-AF98-E24BCC8768A3}" dt="2023-12-11T02:15:55.117" v="651" actId="47"/>
        <pc:sldMkLst>
          <pc:docMk/>
          <pc:sldMk cId="4135513075" sldId="5326"/>
        </pc:sldMkLst>
        <pc:spChg chg="mod">
          <ac:chgData name="Stacy Sherwood" userId="384600a7-eb26-4e13-a05a-af535878e35a" providerId="ADAL" clId="{E965026E-89BF-43F0-AF98-E24BCC8768A3}" dt="2023-12-11T02:06:58.635" v="91" actId="20577"/>
          <ac:spMkLst>
            <pc:docMk/>
            <pc:sldMk cId="4135513075" sldId="5326"/>
            <ac:spMk id="3" creationId="{7A49C4E5-A39D-740A-3191-7D488BB4EC1E}"/>
          </ac:spMkLst>
        </pc:spChg>
        <pc:spChg chg="mod">
          <ac:chgData name="Stacy Sherwood" userId="384600a7-eb26-4e13-a05a-af535878e35a" providerId="ADAL" clId="{E965026E-89BF-43F0-AF98-E24BCC8768A3}" dt="2023-12-11T02:07:08.844" v="100" actId="403"/>
          <ac:spMkLst>
            <pc:docMk/>
            <pc:sldMk cId="4135513075" sldId="5326"/>
            <ac:spMk id="4" creationId="{579FDA1C-23E5-7B04-F37F-EBB917E8A284}"/>
          </ac:spMkLst>
        </pc:spChg>
      </pc:sldChg>
      <pc:sldChg chg="add del">
        <pc:chgData name="Stacy Sherwood" userId="384600a7-eb26-4e13-a05a-af535878e35a" providerId="ADAL" clId="{E965026E-89BF-43F0-AF98-E24BCC8768A3}" dt="2023-12-11T02:20:55.756" v="831" actId="47"/>
        <pc:sldMkLst>
          <pc:docMk/>
          <pc:sldMk cId="1387213512" sldId="5327"/>
        </pc:sldMkLst>
      </pc:sldChg>
      <pc:sldChg chg="addSp delSp modSp add mod">
        <pc:chgData name="Stacy Sherwood" userId="384600a7-eb26-4e13-a05a-af535878e35a" providerId="ADAL" clId="{E965026E-89BF-43F0-AF98-E24BCC8768A3}" dt="2023-12-11T02:21:00.660" v="832" actId="478"/>
        <pc:sldMkLst>
          <pc:docMk/>
          <pc:sldMk cId="904063498" sldId="5328"/>
        </pc:sldMkLst>
        <pc:spChg chg="add mod">
          <ac:chgData name="Stacy Sherwood" userId="384600a7-eb26-4e13-a05a-af535878e35a" providerId="ADAL" clId="{E965026E-89BF-43F0-AF98-E24BCC8768A3}" dt="2023-12-11T02:19:28.845" v="808" actId="20577"/>
          <ac:spMkLst>
            <pc:docMk/>
            <pc:sldMk cId="904063498" sldId="5328"/>
            <ac:spMk id="2" creationId="{E8592D8C-2A64-5D40-8E20-221071B7A254}"/>
          </ac:spMkLst>
        </pc:spChg>
        <pc:spChg chg="del">
          <ac:chgData name="Stacy Sherwood" userId="384600a7-eb26-4e13-a05a-af535878e35a" providerId="ADAL" clId="{E965026E-89BF-43F0-AF98-E24BCC8768A3}" dt="2023-12-11T02:21:00.660" v="832" actId="478"/>
          <ac:spMkLst>
            <pc:docMk/>
            <pc:sldMk cId="904063498" sldId="5328"/>
            <ac:spMk id="7" creationId="{8AD96C68-C55D-30A0-EB44-AB564F7CDB2C}"/>
          </ac:spMkLst>
        </pc:spChg>
        <pc:picChg chg="del">
          <ac:chgData name="Stacy Sherwood" userId="384600a7-eb26-4e13-a05a-af535878e35a" providerId="ADAL" clId="{E965026E-89BF-43F0-AF98-E24BCC8768A3}" dt="2023-12-11T02:19:12.699" v="792" actId="478"/>
          <ac:picMkLst>
            <pc:docMk/>
            <pc:sldMk cId="904063498" sldId="5328"/>
            <ac:picMk id="5" creationId="{B7BF808C-2066-84F9-E7C3-B6E43F83057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3615E0-97CF-420A-B4FC-7595743B12C3}" type="datetimeFigureOut">
              <a:rPr lang="en-US" smtClean="0"/>
              <a:t>12/10/2023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BC476-1D11-4509-A86E-2C42894B9526}" type="slidenum">
              <a:rPr lang="en-US" smtClean="0"/>
              <a:t>‹#›</a:t>
            </a:fld>
            <a:endParaRPr lang="en-US"/>
          </a:p>
        </p:txBody>
      </p:sp>
    </p:spTree>
    <p:extLst>
      <p:ext uri="{BB962C8B-B14F-4D97-AF65-F5344CB8AC3E}">
        <p14:creationId xmlns:p14="http://schemas.microsoft.com/office/powerpoint/2010/main" val="36706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UI">
    <p:spTree>
      <p:nvGrpSpPr>
        <p:cNvPr id="1" name=""/>
        <p:cNvGrpSpPr/>
        <p:nvPr/>
      </p:nvGrpSpPr>
      <p:grpSpPr>
        <a:xfrm>
          <a:off x="0" y="0"/>
          <a:ext cx="0" cy="0"/>
          <a:chOff x="0" y="0"/>
          <a:chExt cx="0" cy="0"/>
        </a:xfrm>
      </p:grpSpPr>
      <p:pic>
        <p:nvPicPr>
          <p:cNvPr id="12" name="Picture 11" descr="A picture containing logo&#10;&#10;Description automatically generated">
            <a:extLst>
              <a:ext uri="{FF2B5EF4-FFF2-40B4-BE49-F238E27FC236}">
                <a16:creationId xmlns:a16="http://schemas.microsoft.com/office/drawing/2014/main" id="{80F0BD5C-ACEC-4C64-B5A9-27F9730439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2326" t="28315"/>
          <a:stretch/>
        </p:blipFill>
        <p:spPr>
          <a:xfrm>
            <a:off x="0" y="5088176"/>
            <a:ext cx="3698486" cy="1465861"/>
          </a:xfrm>
          <a:prstGeom prst="rect">
            <a:avLst/>
          </a:prstGeom>
        </p:spPr>
      </p:pic>
      <p:sp>
        <p:nvSpPr>
          <p:cNvPr id="4" name="Rectangle 3">
            <a:extLst>
              <a:ext uri="{FF2B5EF4-FFF2-40B4-BE49-F238E27FC236}">
                <a16:creationId xmlns:a16="http://schemas.microsoft.com/office/drawing/2014/main" id="{7BF6ED58-864E-F142-BE9D-84CC50B00BBF}"/>
              </a:ext>
            </a:extLst>
          </p:cNvPr>
          <p:cNvSpPr/>
          <p:nvPr userDrawn="1"/>
        </p:nvSpPr>
        <p:spPr>
          <a:xfrm>
            <a:off x="0" y="6250075"/>
            <a:ext cx="12218796" cy="607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2B6F88B-B9F3-E94B-8725-4C3D34BC6E50}"/>
              </a:ext>
            </a:extLst>
          </p:cNvPr>
          <p:cNvSpPr/>
          <p:nvPr userDrawn="1"/>
        </p:nvSpPr>
        <p:spPr>
          <a:xfrm>
            <a:off x="-26796" y="6234102"/>
            <a:ext cx="12218796"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1FD49C3D-36FB-2143-8909-85A1D2B0588F}"/>
              </a:ext>
            </a:extLst>
          </p:cNvPr>
          <p:cNvSpPr>
            <a:spLocks noGrp="1"/>
          </p:cNvSpPr>
          <p:nvPr>
            <p:ph type="ctrTitle"/>
          </p:nvPr>
        </p:nvSpPr>
        <p:spPr>
          <a:xfrm>
            <a:off x="4592850" y="437753"/>
            <a:ext cx="7126514" cy="2387600"/>
          </a:xfrm>
        </p:spPr>
        <p:txBody>
          <a:bodyPr anchor="b"/>
          <a:lstStyle>
            <a:lvl1pPr algn="r">
              <a:defRPr sz="6000" b="1">
                <a:latin typeface="+mj-lt"/>
              </a:defRPr>
            </a:lvl1pPr>
          </a:lstStyle>
          <a:p>
            <a:r>
              <a:rPr lang="en-US"/>
              <a:t>Click to edit Master title style</a:t>
            </a:r>
          </a:p>
        </p:txBody>
      </p:sp>
      <p:sp>
        <p:nvSpPr>
          <p:cNvPr id="11" name="Subtitle 2">
            <a:extLst>
              <a:ext uri="{FF2B5EF4-FFF2-40B4-BE49-F238E27FC236}">
                <a16:creationId xmlns:a16="http://schemas.microsoft.com/office/drawing/2014/main" id="{8D26D656-DF76-3C41-ACA0-B262DFF48211}"/>
              </a:ext>
            </a:extLst>
          </p:cNvPr>
          <p:cNvSpPr>
            <a:spLocks noGrp="1"/>
          </p:cNvSpPr>
          <p:nvPr>
            <p:ph type="subTitle" idx="1"/>
          </p:nvPr>
        </p:nvSpPr>
        <p:spPr>
          <a:xfrm>
            <a:off x="8250449" y="2904850"/>
            <a:ext cx="3468915" cy="827881"/>
          </a:xfrm>
        </p:spPr>
        <p:txBody>
          <a:bodyPr/>
          <a:lstStyle>
            <a:lvl1pPr marL="0" indent="0" algn="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Date Placeholder 3">
            <a:extLst>
              <a:ext uri="{FF2B5EF4-FFF2-40B4-BE49-F238E27FC236}">
                <a16:creationId xmlns:a16="http://schemas.microsoft.com/office/drawing/2014/main" id="{B50463F3-2FE1-2242-B807-139BB6C50664}"/>
              </a:ext>
            </a:extLst>
          </p:cNvPr>
          <p:cNvSpPr>
            <a:spLocks noGrp="1"/>
          </p:cNvSpPr>
          <p:nvPr>
            <p:ph type="dt" sz="half" idx="10"/>
          </p:nvPr>
        </p:nvSpPr>
        <p:spPr>
          <a:xfrm>
            <a:off x="8976164" y="72628"/>
            <a:ext cx="2743200" cy="365125"/>
          </a:xfrm>
          <a:prstGeom prst="rect">
            <a:avLst/>
          </a:prstGeom>
        </p:spPr>
        <p:txBody>
          <a:bodyPr/>
          <a:lstStyle>
            <a:lvl1pPr algn="r">
              <a:defRPr>
                <a:solidFill>
                  <a:schemeClr val="tx1">
                    <a:lumMod val="50000"/>
                    <a:lumOff val="50000"/>
                  </a:schemeClr>
                </a:solidFill>
              </a:defRPr>
            </a:lvl1pPr>
          </a:lstStyle>
          <a:p>
            <a:fld id="{E16410A6-1121-614C-93E3-1148DBFABACE}" type="datetime4">
              <a:rPr lang="en-US" smtClean="0"/>
              <a:pPr/>
              <a:t>December 10, 2023</a:t>
            </a:fld>
            <a:endParaRPr lang="en-US"/>
          </a:p>
        </p:txBody>
      </p:sp>
    </p:spTree>
    <p:extLst>
      <p:ext uri="{BB962C8B-B14F-4D97-AF65-F5344CB8AC3E}">
        <p14:creationId xmlns:p14="http://schemas.microsoft.com/office/powerpoint/2010/main" val="520135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i Quote or Agenda Item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BD46F88-5493-7341-A374-C1434D84D3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2589" y="990792"/>
            <a:ext cx="4756751" cy="4756751"/>
          </a:xfrm>
          <a:prstGeom prst="rect">
            <a:avLst/>
          </a:prstGeom>
        </p:spPr>
      </p:pic>
      <p:sp>
        <p:nvSpPr>
          <p:cNvPr id="7" name="Picture Placeholder 4">
            <a:extLst>
              <a:ext uri="{FF2B5EF4-FFF2-40B4-BE49-F238E27FC236}">
                <a16:creationId xmlns:a16="http://schemas.microsoft.com/office/drawing/2014/main" id="{FFB6C8BF-287C-4DFF-AD1F-68570D90A793}"/>
              </a:ext>
            </a:extLst>
          </p:cNvPr>
          <p:cNvSpPr>
            <a:spLocks noGrp="1"/>
          </p:cNvSpPr>
          <p:nvPr>
            <p:ph type="pic" sz="quarter" idx="12"/>
          </p:nvPr>
        </p:nvSpPr>
        <p:spPr>
          <a:xfrm>
            <a:off x="642715" y="1000919"/>
            <a:ext cx="4746625" cy="4746625"/>
          </a:xfrm>
        </p:spPr>
        <p:txBody>
          <a:bodyPr/>
          <a:lstStyle/>
          <a:p>
            <a:endParaRPr lang="en-US"/>
          </a:p>
        </p:txBody>
      </p:sp>
      <p:sp>
        <p:nvSpPr>
          <p:cNvPr id="13" name="Text Placeholder 12">
            <a:extLst>
              <a:ext uri="{FF2B5EF4-FFF2-40B4-BE49-F238E27FC236}">
                <a16:creationId xmlns:a16="http://schemas.microsoft.com/office/drawing/2014/main" id="{59B2074B-BDE1-458B-B714-6F122F0A829B}"/>
              </a:ext>
            </a:extLst>
          </p:cNvPr>
          <p:cNvSpPr>
            <a:spLocks noGrp="1"/>
          </p:cNvSpPr>
          <p:nvPr>
            <p:ph type="body" sz="quarter" idx="11"/>
          </p:nvPr>
        </p:nvSpPr>
        <p:spPr>
          <a:xfrm>
            <a:off x="6134102" y="5345509"/>
            <a:ext cx="5701110" cy="914400"/>
          </a:xfrm>
        </p:spPr>
        <p:txBody>
          <a:bodyPr/>
          <a:lstStyle>
            <a:lvl1pPr algn="r">
              <a:defRPr>
                <a:solidFill>
                  <a:schemeClr val="tx1"/>
                </a:solidFill>
              </a:defRPr>
            </a:lvl1pPr>
            <a:lvl2pPr marL="457200" indent="0">
              <a:buNone/>
              <a:defRPr/>
            </a:lvl2pPr>
          </a:lstStyle>
          <a:p>
            <a:pPr lvl="0"/>
            <a:r>
              <a:rPr lang="en-US"/>
              <a:t>Click to edit Master text styles</a:t>
            </a:r>
          </a:p>
        </p:txBody>
      </p:sp>
      <p:sp>
        <p:nvSpPr>
          <p:cNvPr id="11" name="Text Placeholder 10">
            <a:extLst>
              <a:ext uri="{FF2B5EF4-FFF2-40B4-BE49-F238E27FC236}">
                <a16:creationId xmlns:a16="http://schemas.microsoft.com/office/drawing/2014/main" id="{7BECB8D0-E2F9-4E2F-9B2E-DB9F163884BC}"/>
              </a:ext>
            </a:extLst>
          </p:cNvPr>
          <p:cNvSpPr>
            <a:spLocks noGrp="1"/>
          </p:cNvSpPr>
          <p:nvPr>
            <p:ph type="body" sz="quarter" idx="10"/>
          </p:nvPr>
        </p:nvSpPr>
        <p:spPr>
          <a:xfrm>
            <a:off x="6134102" y="1055291"/>
            <a:ext cx="5701110" cy="2319337"/>
          </a:xfrm>
        </p:spPr>
        <p:txBody>
          <a:bodyPr>
            <a:noAutofit/>
          </a:bodyPr>
          <a:lstStyle>
            <a:lvl1pPr algn="r">
              <a:defRPr sz="6000">
                <a:solidFill>
                  <a:schemeClr val="accent1"/>
                </a:solidFill>
              </a:defRPr>
            </a:lvl1pPr>
            <a:lvl2pPr marL="457200" indent="0">
              <a:buNone/>
              <a:defRPr/>
            </a:lvl2pPr>
          </a:lstStyle>
          <a:p>
            <a:pPr lvl="0"/>
            <a:r>
              <a:rPr lang="en-US"/>
              <a:t>Click to edit Master text styles</a:t>
            </a:r>
          </a:p>
        </p:txBody>
      </p:sp>
      <p:sp>
        <p:nvSpPr>
          <p:cNvPr id="3" name="Freeform 2">
            <a:extLst>
              <a:ext uri="{FF2B5EF4-FFF2-40B4-BE49-F238E27FC236}">
                <a16:creationId xmlns:a16="http://schemas.microsoft.com/office/drawing/2014/main" id="{74A09DB9-6493-1842-A91D-FE8DAD25C38A}"/>
              </a:ext>
            </a:extLst>
          </p:cNvPr>
          <p:cNvSpPr/>
          <p:nvPr userDrawn="1"/>
        </p:nvSpPr>
        <p:spPr>
          <a:xfrm>
            <a:off x="-1" y="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accent1">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BC68E35-E82B-8343-8C49-E4D6B85279BA}"/>
              </a:ext>
            </a:extLst>
          </p:cNvPr>
          <p:cNvCxnSpPr>
            <a:stCxn id="3" idx="3"/>
            <a:endCxn id="3" idx="4"/>
          </p:cNvCxnSpPr>
          <p:nvPr userDrawn="1"/>
        </p:nvCxnSpPr>
        <p:spPr>
          <a:xfrm>
            <a:off x="1308099" y="0"/>
            <a:ext cx="4749800" cy="6883400"/>
          </a:xfrm>
          <a:prstGeom prst="line">
            <a:avLst/>
          </a:prstGeom>
          <a:ln w="22225">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48028394-FE90-44ED-94C7-3B8373441A11}"/>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3786357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si Quote or Agenda Item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BD46F88-5493-7341-A374-C1434D84D3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2714" y="1000919"/>
            <a:ext cx="4759945" cy="4759945"/>
          </a:xfrm>
          <a:prstGeom prst="rect">
            <a:avLst/>
          </a:prstGeom>
        </p:spPr>
      </p:pic>
      <p:sp>
        <p:nvSpPr>
          <p:cNvPr id="7" name="Picture Placeholder 4">
            <a:extLst>
              <a:ext uri="{FF2B5EF4-FFF2-40B4-BE49-F238E27FC236}">
                <a16:creationId xmlns:a16="http://schemas.microsoft.com/office/drawing/2014/main" id="{8827509B-CD48-4C9E-A703-1877EEA00C8D}"/>
              </a:ext>
            </a:extLst>
          </p:cNvPr>
          <p:cNvSpPr>
            <a:spLocks noGrp="1"/>
          </p:cNvSpPr>
          <p:nvPr>
            <p:ph type="pic" sz="quarter" idx="12"/>
          </p:nvPr>
        </p:nvSpPr>
        <p:spPr>
          <a:xfrm>
            <a:off x="642715" y="1000919"/>
            <a:ext cx="4746625" cy="4746625"/>
          </a:xfrm>
        </p:spPr>
        <p:txBody>
          <a:bodyPr/>
          <a:lstStyle/>
          <a:p>
            <a:endParaRPr lang="en-US"/>
          </a:p>
        </p:txBody>
      </p:sp>
      <p:sp>
        <p:nvSpPr>
          <p:cNvPr id="13" name="Text Placeholder 12">
            <a:extLst>
              <a:ext uri="{FF2B5EF4-FFF2-40B4-BE49-F238E27FC236}">
                <a16:creationId xmlns:a16="http://schemas.microsoft.com/office/drawing/2014/main" id="{59B2074B-BDE1-458B-B714-6F122F0A829B}"/>
              </a:ext>
            </a:extLst>
          </p:cNvPr>
          <p:cNvSpPr>
            <a:spLocks noGrp="1"/>
          </p:cNvSpPr>
          <p:nvPr>
            <p:ph type="body" sz="quarter" idx="11"/>
          </p:nvPr>
        </p:nvSpPr>
        <p:spPr>
          <a:xfrm>
            <a:off x="6134102" y="5345509"/>
            <a:ext cx="5701110" cy="914400"/>
          </a:xfrm>
        </p:spPr>
        <p:txBody>
          <a:bodyPr/>
          <a:lstStyle>
            <a:lvl1pPr algn="r">
              <a:defRPr>
                <a:solidFill>
                  <a:schemeClr val="tx1"/>
                </a:solidFill>
              </a:defRPr>
            </a:lvl1pPr>
            <a:lvl2pPr marL="457200" indent="0">
              <a:buNone/>
              <a:defRPr/>
            </a:lvl2pPr>
          </a:lstStyle>
          <a:p>
            <a:pPr lvl="0"/>
            <a:r>
              <a:rPr lang="en-US"/>
              <a:t>Click to edit Master text styles</a:t>
            </a:r>
          </a:p>
        </p:txBody>
      </p:sp>
      <p:sp>
        <p:nvSpPr>
          <p:cNvPr id="11" name="Text Placeholder 10">
            <a:extLst>
              <a:ext uri="{FF2B5EF4-FFF2-40B4-BE49-F238E27FC236}">
                <a16:creationId xmlns:a16="http://schemas.microsoft.com/office/drawing/2014/main" id="{7BECB8D0-E2F9-4E2F-9B2E-DB9F163884BC}"/>
              </a:ext>
            </a:extLst>
          </p:cNvPr>
          <p:cNvSpPr>
            <a:spLocks noGrp="1"/>
          </p:cNvSpPr>
          <p:nvPr>
            <p:ph type="body" sz="quarter" idx="10"/>
          </p:nvPr>
        </p:nvSpPr>
        <p:spPr>
          <a:xfrm>
            <a:off x="6134102" y="1055291"/>
            <a:ext cx="5701110" cy="2319337"/>
          </a:xfrm>
        </p:spPr>
        <p:txBody>
          <a:bodyPr>
            <a:noAutofit/>
          </a:bodyPr>
          <a:lstStyle>
            <a:lvl1pPr algn="r">
              <a:defRPr sz="6000">
                <a:solidFill>
                  <a:schemeClr val="accent3"/>
                </a:solidFill>
              </a:defRPr>
            </a:lvl1pPr>
            <a:lvl2pPr marL="457200" indent="0">
              <a:buNone/>
              <a:defRPr/>
            </a:lvl2pPr>
          </a:lstStyle>
          <a:p>
            <a:pPr lvl="0"/>
            <a:r>
              <a:rPr lang="en-US"/>
              <a:t>Click to edit Master text styles</a:t>
            </a:r>
          </a:p>
        </p:txBody>
      </p:sp>
      <p:sp>
        <p:nvSpPr>
          <p:cNvPr id="3" name="Freeform 2">
            <a:extLst>
              <a:ext uri="{FF2B5EF4-FFF2-40B4-BE49-F238E27FC236}">
                <a16:creationId xmlns:a16="http://schemas.microsoft.com/office/drawing/2014/main" id="{74A09DB9-6493-1842-A91D-FE8DAD25C38A}"/>
              </a:ext>
            </a:extLst>
          </p:cNvPr>
          <p:cNvSpPr/>
          <p:nvPr userDrawn="1"/>
        </p:nvSpPr>
        <p:spPr>
          <a:xfrm>
            <a:off x="-1" y="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accent3">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BC68E35-E82B-8343-8C49-E4D6B85279BA}"/>
              </a:ext>
            </a:extLst>
          </p:cNvPr>
          <p:cNvCxnSpPr>
            <a:cxnSpLocks/>
            <a:stCxn id="3" idx="3"/>
            <a:endCxn id="3" idx="4"/>
          </p:cNvCxnSpPr>
          <p:nvPr userDrawn="1"/>
        </p:nvCxnSpPr>
        <p:spPr>
          <a:xfrm>
            <a:off x="1308099" y="0"/>
            <a:ext cx="4749800" cy="6883400"/>
          </a:xfrm>
          <a:prstGeom prst="line">
            <a:avLst/>
          </a:prstGeom>
          <a:ln w="22225">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2FEAF7F1-5F4E-4DFC-BF2E-3EF6C5623B4B}"/>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785917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si Quote or Agenda Item 4">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BD46F88-5493-7341-A374-C1434D84D3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2714" y="1014239"/>
            <a:ext cx="4746626" cy="4746626"/>
          </a:xfrm>
          <a:prstGeom prst="rect">
            <a:avLst/>
          </a:prstGeom>
        </p:spPr>
      </p:pic>
      <p:sp>
        <p:nvSpPr>
          <p:cNvPr id="7" name="Picture Placeholder 4">
            <a:extLst>
              <a:ext uri="{FF2B5EF4-FFF2-40B4-BE49-F238E27FC236}">
                <a16:creationId xmlns:a16="http://schemas.microsoft.com/office/drawing/2014/main" id="{C817AA4D-8FFE-4E99-B647-D48F5EF7432F}"/>
              </a:ext>
            </a:extLst>
          </p:cNvPr>
          <p:cNvSpPr>
            <a:spLocks noGrp="1"/>
          </p:cNvSpPr>
          <p:nvPr>
            <p:ph type="pic" sz="quarter" idx="12"/>
          </p:nvPr>
        </p:nvSpPr>
        <p:spPr>
          <a:xfrm>
            <a:off x="642715" y="1000919"/>
            <a:ext cx="4746625" cy="4746625"/>
          </a:xfrm>
        </p:spPr>
        <p:txBody>
          <a:bodyPr/>
          <a:lstStyle/>
          <a:p>
            <a:endParaRPr lang="en-US"/>
          </a:p>
        </p:txBody>
      </p:sp>
      <p:sp>
        <p:nvSpPr>
          <p:cNvPr id="13" name="Text Placeholder 12">
            <a:extLst>
              <a:ext uri="{FF2B5EF4-FFF2-40B4-BE49-F238E27FC236}">
                <a16:creationId xmlns:a16="http://schemas.microsoft.com/office/drawing/2014/main" id="{59B2074B-BDE1-458B-B714-6F122F0A829B}"/>
              </a:ext>
            </a:extLst>
          </p:cNvPr>
          <p:cNvSpPr>
            <a:spLocks noGrp="1"/>
          </p:cNvSpPr>
          <p:nvPr>
            <p:ph type="body" sz="quarter" idx="11"/>
          </p:nvPr>
        </p:nvSpPr>
        <p:spPr>
          <a:xfrm>
            <a:off x="6134102" y="5345509"/>
            <a:ext cx="5701110" cy="914400"/>
          </a:xfrm>
        </p:spPr>
        <p:txBody>
          <a:bodyPr/>
          <a:lstStyle>
            <a:lvl1pPr algn="r">
              <a:defRPr>
                <a:solidFill>
                  <a:schemeClr val="tx1"/>
                </a:solidFill>
              </a:defRPr>
            </a:lvl1pPr>
            <a:lvl2pPr marL="457200" indent="0">
              <a:buNone/>
              <a:defRPr/>
            </a:lvl2pPr>
          </a:lstStyle>
          <a:p>
            <a:pPr lvl="0"/>
            <a:r>
              <a:rPr lang="en-US"/>
              <a:t>Click to edit Master text styles</a:t>
            </a:r>
          </a:p>
        </p:txBody>
      </p:sp>
      <p:sp>
        <p:nvSpPr>
          <p:cNvPr id="11" name="Text Placeholder 10">
            <a:extLst>
              <a:ext uri="{FF2B5EF4-FFF2-40B4-BE49-F238E27FC236}">
                <a16:creationId xmlns:a16="http://schemas.microsoft.com/office/drawing/2014/main" id="{7BECB8D0-E2F9-4E2F-9B2E-DB9F163884BC}"/>
              </a:ext>
            </a:extLst>
          </p:cNvPr>
          <p:cNvSpPr>
            <a:spLocks noGrp="1"/>
          </p:cNvSpPr>
          <p:nvPr>
            <p:ph type="body" sz="quarter" idx="10"/>
          </p:nvPr>
        </p:nvSpPr>
        <p:spPr>
          <a:xfrm>
            <a:off x="6134102" y="1055291"/>
            <a:ext cx="5701110" cy="2319337"/>
          </a:xfrm>
        </p:spPr>
        <p:txBody>
          <a:bodyPr>
            <a:noAutofit/>
          </a:bodyPr>
          <a:lstStyle>
            <a:lvl1pPr algn="r">
              <a:defRPr sz="6000">
                <a:solidFill>
                  <a:schemeClr val="accent4"/>
                </a:solidFill>
              </a:defRPr>
            </a:lvl1pPr>
            <a:lvl2pPr marL="457200" indent="0">
              <a:buNone/>
              <a:defRPr/>
            </a:lvl2pPr>
          </a:lstStyle>
          <a:p>
            <a:pPr lvl="0"/>
            <a:r>
              <a:rPr lang="en-US"/>
              <a:t>Click to edit Master text styles</a:t>
            </a:r>
          </a:p>
        </p:txBody>
      </p:sp>
      <p:sp>
        <p:nvSpPr>
          <p:cNvPr id="3" name="Freeform 2">
            <a:extLst>
              <a:ext uri="{FF2B5EF4-FFF2-40B4-BE49-F238E27FC236}">
                <a16:creationId xmlns:a16="http://schemas.microsoft.com/office/drawing/2014/main" id="{74A09DB9-6493-1842-A91D-FE8DAD25C38A}"/>
              </a:ext>
            </a:extLst>
          </p:cNvPr>
          <p:cNvSpPr/>
          <p:nvPr userDrawn="1"/>
        </p:nvSpPr>
        <p:spPr>
          <a:xfrm>
            <a:off x="-1" y="-1270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accent4">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BC68E35-E82B-8343-8C49-E4D6B85279BA}"/>
              </a:ext>
            </a:extLst>
          </p:cNvPr>
          <p:cNvCxnSpPr>
            <a:stCxn id="3" idx="3"/>
            <a:endCxn id="3" idx="4"/>
          </p:cNvCxnSpPr>
          <p:nvPr userDrawn="1"/>
        </p:nvCxnSpPr>
        <p:spPr>
          <a:xfrm>
            <a:off x="1308099" y="-12700"/>
            <a:ext cx="4749800" cy="6883400"/>
          </a:xfrm>
          <a:prstGeom prst="line">
            <a:avLst/>
          </a:prstGeom>
          <a:ln w="22225">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282BB84B-F251-4767-8437-3D1BEA6EA357}"/>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1525067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mp;I Quote or Agenda Item 1">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59B2074B-BDE1-458B-B714-6F122F0A829B}"/>
              </a:ext>
            </a:extLst>
          </p:cNvPr>
          <p:cNvSpPr>
            <a:spLocks noGrp="1"/>
          </p:cNvSpPr>
          <p:nvPr>
            <p:ph type="body" sz="quarter" idx="11"/>
          </p:nvPr>
        </p:nvSpPr>
        <p:spPr>
          <a:xfrm>
            <a:off x="6134102" y="5345509"/>
            <a:ext cx="5701110" cy="914400"/>
          </a:xfrm>
        </p:spPr>
        <p:txBody>
          <a:bodyPr/>
          <a:lstStyle>
            <a:lvl1pPr algn="r">
              <a:defRPr>
                <a:solidFill>
                  <a:schemeClr val="tx1"/>
                </a:solidFill>
              </a:defRPr>
            </a:lvl1pPr>
            <a:lvl2pPr marL="457200" indent="0">
              <a:buNone/>
              <a:defRPr/>
            </a:lvl2pPr>
          </a:lstStyle>
          <a:p>
            <a:pPr lvl="0"/>
            <a:r>
              <a:rPr lang="en-US"/>
              <a:t>Click to edit Master text styles</a:t>
            </a:r>
          </a:p>
        </p:txBody>
      </p:sp>
      <p:pic>
        <p:nvPicPr>
          <p:cNvPr id="10" name="Picture 9">
            <a:extLst>
              <a:ext uri="{FF2B5EF4-FFF2-40B4-BE49-F238E27FC236}">
                <a16:creationId xmlns:a16="http://schemas.microsoft.com/office/drawing/2014/main" id="{ABD46F88-5493-7341-A374-C1434D84D3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55241" y="1000919"/>
            <a:ext cx="4747418" cy="4747418"/>
          </a:xfrm>
          <a:prstGeom prst="rect">
            <a:avLst/>
          </a:prstGeom>
        </p:spPr>
      </p:pic>
      <p:sp>
        <p:nvSpPr>
          <p:cNvPr id="11" name="Text Placeholder 10">
            <a:extLst>
              <a:ext uri="{FF2B5EF4-FFF2-40B4-BE49-F238E27FC236}">
                <a16:creationId xmlns:a16="http://schemas.microsoft.com/office/drawing/2014/main" id="{7BECB8D0-E2F9-4E2F-9B2E-DB9F163884BC}"/>
              </a:ext>
            </a:extLst>
          </p:cNvPr>
          <p:cNvSpPr>
            <a:spLocks noGrp="1"/>
          </p:cNvSpPr>
          <p:nvPr>
            <p:ph type="body" sz="quarter" idx="10"/>
          </p:nvPr>
        </p:nvSpPr>
        <p:spPr>
          <a:xfrm>
            <a:off x="6134102" y="1055291"/>
            <a:ext cx="5701110" cy="2319337"/>
          </a:xfrm>
        </p:spPr>
        <p:txBody>
          <a:bodyPr>
            <a:noAutofit/>
          </a:bodyPr>
          <a:lstStyle>
            <a:lvl1pPr algn="r">
              <a:defRPr sz="6000">
                <a:solidFill>
                  <a:schemeClr val="accent2"/>
                </a:solidFill>
              </a:defRPr>
            </a:lvl1pPr>
            <a:lvl2pPr marL="457200" indent="0">
              <a:buNone/>
              <a:defRPr/>
            </a:lvl2pPr>
          </a:lstStyle>
          <a:p>
            <a:pPr lvl="0"/>
            <a:r>
              <a:rPr lang="en-US"/>
              <a:t>Click to edit Master text styles</a:t>
            </a:r>
          </a:p>
        </p:txBody>
      </p:sp>
      <p:sp>
        <p:nvSpPr>
          <p:cNvPr id="7" name="Picture Placeholder 4">
            <a:extLst>
              <a:ext uri="{FF2B5EF4-FFF2-40B4-BE49-F238E27FC236}">
                <a16:creationId xmlns:a16="http://schemas.microsoft.com/office/drawing/2014/main" id="{90B7AC05-EA0C-4404-9E02-5D29871A649C}"/>
              </a:ext>
            </a:extLst>
          </p:cNvPr>
          <p:cNvSpPr>
            <a:spLocks noGrp="1"/>
          </p:cNvSpPr>
          <p:nvPr>
            <p:ph type="pic" sz="quarter" idx="12"/>
          </p:nvPr>
        </p:nvSpPr>
        <p:spPr>
          <a:xfrm>
            <a:off x="642715" y="1000919"/>
            <a:ext cx="4746625" cy="4746625"/>
          </a:xfrm>
        </p:spPr>
        <p:txBody>
          <a:bodyPr/>
          <a:lstStyle/>
          <a:p>
            <a:endParaRPr lang="en-US"/>
          </a:p>
        </p:txBody>
      </p:sp>
      <p:sp>
        <p:nvSpPr>
          <p:cNvPr id="3" name="Freeform 2">
            <a:extLst>
              <a:ext uri="{FF2B5EF4-FFF2-40B4-BE49-F238E27FC236}">
                <a16:creationId xmlns:a16="http://schemas.microsoft.com/office/drawing/2014/main" id="{74A09DB9-6493-1842-A91D-FE8DAD25C38A}"/>
              </a:ext>
            </a:extLst>
          </p:cNvPr>
          <p:cNvSpPr/>
          <p:nvPr userDrawn="1"/>
        </p:nvSpPr>
        <p:spPr>
          <a:xfrm>
            <a:off x="-1" y="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accent2">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BC68E35-E82B-8343-8C49-E4D6B85279BA}"/>
              </a:ext>
            </a:extLst>
          </p:cNvPr>
          <p:cNvCxnSpPr>
            <a:stCxn id="3" idx="3"/>
            <a:endCxn id="3" idx="4"/>
          </p:cNvCxnSpPr>
          <p:nvPr userDrawn="1"/>
        </p:nvCxnSpPr>
        <p:spPr>
          <a:xfrm>
            <a:off x="1308099" y="0"/>
            <a:ext cx="4749800" cy="6883400"/>
          </a:xfrm>
          <a:prstGeom prst="line">
            <a:avLst/>
          </a:prstGeom>
          <a:ln w="22225">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32AC726D-4606-45B2-B229-ED857BAB5883}"/>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717527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mp;I Quote or Agenda Item 2">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59B2074B-BDE1-458B-B714-6F122F0A829B}"/>
              </a:ext>
            </a:extLst>
          </p:cNvPr>
          <p:cNvSpPr>
            <a:spLocks noGrp="1"/>
          </p:cNvSpPr>
          <p:nvPr>
            <p:ph type="body" sz="quarter" idx="11"/>
          </p:nvPr>
        </p:nvSpPr>
        <p:spPr>
          <a:xfrm>
            <a:off x="6134102" y="5345509"/>
            <a:ext cx="5701110" cy="914400"/>
          </a:xfrm>
        </p:spPr>
        <p:txBody>
          <a:bodyPr/>
          <a:lstStyle>
            <a:lvl1pPr algn="r">
              <a:defRPr>
                <a:solidFill>
                  <a:schemeClr val="tx1"/>
                </a:solidFill>
              </a:defRPr>
            </a:lvl1pPr>
            <a:lvl2pPr marL="457200" indent="0">
              <a:buNone/>
              <a:defRPr/>
            </a:lvl2pPr>
          </a:lstStyle>
          <a:p>
            <a:pPr lvl="0"/>
            <a:r>
              <a:rPr lang="en-US"/>
              <a:t>Click to edit Master text styles</a:t>
            </a:r>
          </a:p>
        </p:txBody>
      </p:sp>
      <p:pic>
        <p:nvPicPr>
          <p:cNvPr id="10" name="Picture 9">
            <a:extLst>
              <a:ext uri="{FF2B5EF4-FFF2-40B4-BE49-F238E27FC236}">
                <a16:creationId xmlns:a16="http://schemas.microsoft.com/office/drawing/2014/main" id="{ABD46F88-5493-7341-A374-C1434D84D3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55241" y="1000919"/>
            <a:ext cx="4747418" cy="4747418"/>
          </a:xfrm>
          <a:prstGeom prst="rect">
            <a:avLst/>
          </a:prstGeom>
        </p:spPr>
      </p:pic>
      <p:sp>
        <p:nvSpPr>
          <p:cNvPr id="11" name="Text Placeholder 10">
            <a:extLst>
              <a:ext uri="{FF2B5EF4-FFF2-40B4-BE49-F238E27FC236}">
                <a16:creationId xmlns:a16="http://schemas.microsoft.com/office/drawing/2014/main" id="{7BECB8D0-E2F9-4E2F-9B2E-DB9F163884BC}"/>
              </a:ext>
            </a:extLst>
          </p:cNvPr>
          <p:cNvSpPr>
            <a:spLocks noGrp="1"/>
          </p:cNvSpPr>
          <p:nvPr>
            <p:ph type="body" sz="quarter" idx="10"/>
          </p:nvPr>
        </p:nvSpPr>
        <p:spPr>
          <a:xfrm>
            <a:off x="6134102" y="1055291"/>
            <a:ext cx="5701110" cy="2319337"/>
          </a:xfrm>
        </p:spPr>
        <p:txBody>
          <a:bodyPr>
            <a:noAutofit/>
          </a:bodyPr>
          <a:lstStyle>
            <a:lvl1pPr algn="r">
              <a:defRPr sz="6000">
                <a:solidFill>
                  <a:schemeClr val="accent1"/>
                </a:solidFill>
              </a:defRPr>
            </a:lvl1pPr>
            <a:lvl2pPr marL="457200" indent="0">
              <a:buNone/>
              <a:defRPr/>
            </a:lvl2pPr>
          </a:lstStyle>
          <a:p>
            <a:pPr lvl="0"/>
            <a:r>
              <a:rPr lang="en-US"/>
              <a:t>Click to edit Master text styles</a:t>
            </a:r>
          </a:p>
        </p:txBody>
      </p:sp>
      <p:sp>
        <p:nvSpPr>
          <p:cNvPr id="7" name="Picture Placeholder 4">
            <a:extLst>
              <a:ext uri="{FF2B5EF4-FFF2-40B4-BE49-F238E27FC236}">
                <a16:creationId xmlns:a16="http://schemas.microsoft.com/office/drawing/2014/main" id="{FFB6C8BF-287C-4DFF-AD1F-68570D90A793}"/>
              </a:ext>
            </a:extLst>
          </p:cNvPr>
          <p:cNvSpPr>
            <a:spLocks noGrp="1"/>
          </p:cNvSpPr>
          <p:nvPr>
            <p:ph type="pic" sz="quarter" idx="12"/>
          </p:nvPr>
        </p:nvSpPr>
        <p:spPr>
          <a:xfrm>
            <a:off x="642715" y="1000919"/>
            <a:ext cx="4746625" cy="4746625"/>
          </a:xfrm>
        </p:spPr>
        <p:txBody>
          <a:bodyPr/>
          <a:lstStyle/>
          <a:p>
            <a:endParaRPr lang="en-US"/>
          </a:p>
        </p:txBody>
      </p:sp>
      <p:sp>
        <p:nvSpPr>
          <p:cNvPr id="3" name="Freeform 2">
            <a:extLst>
              <a:ext uri="{FF2B5EF4-FFF2-40B4-BE49-F238E27FC236}">
                <a16:creationId xmlns:a16="http://schemas.microsoft.com/office/drawing/2014/main" id="{74A09DB9-6493-1842-A91D-FE8DAD25C38A}"/>
              </a:ext>
            </a:extLst>
          </p:cNvPr>
          <p:cNvSpPr/>
          <p:nvPr userDrawn="1"/>
        </p:nvSpPr>
        <p:spPr>
          <a:xfrm>
            <a:off x="-1" y="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accent1">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BC68E35-E82B-8343-8C49-E4D6B85279BA}"/>
              </a:ext>
            </a:extLst>
          </p:cNvPr>
          <p:cNvCxnSpPr>
            <a:stCxn id="3" idx="3"/>
            <a:endCxn id="3" idx="4"/>
          </p:cNvCxnSpPr>
          <p:nvPr userDrawn="1"/>
        </p:nvCxnSpPr>
        <p:spPr>
          <a:xfrm>
            <a:off x="1308099" y="0"/>
            <a:ext cx="4749800" cy="6883400"/>
          </a:xfrm>
          <a:prstGeom prst="line">
            <a:avLst/>
          </a:prstGeom>
          <a:ln w="22225">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48028394-FE90-44ED-94C7-3B8373441A11}"/>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2721900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mp;I Quote or Agenda Item 3">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59B2074B-BDE1-458B-B714-6F122F0A829B}"/>
              </a:ext>
            </a:extLst>
          </p:cNvPr>
          <p:cNvSpPr>
            <a:spLocks noGrp="1"/>
          </p:cNvSpPr>
          <p:nvPr>
            <p:ph type="body" sz="quarter" idx="11"/>
          </p:nvPr>
        </p:nvSpPr>
        <p:spPr>
          <a:xfrm>
            <a:off x="6134102" y="5345509"/>
            <a:ext cx="5701110" cy="914400"/>
          </a:xfrm>
        </p:spPr>
        <p:txBody>
          <a:bodyPr/>
          <a:lstStyle>
            <a:lvl1pPr algn="r">
              <a:defRPr>
                <a:solidFill>
                  <a:schemeClr val="tx1"/>
                </a:solidFill>
              </a:defRPr>
            </a:lvl1pPr>
            <a:lvl2pPr marL="457200" indent="0">
              <a:buNone/>
              <a:defRPr/>
            </a:lvl2pPr>
          </a:lstStyle>
          <a:p>
            <a:pPr lvl="0"/>
            <a:r>
              <a:rPr lang="en-US"/>
              <a:t>Click to edit Master text styles</a:t>
            </a:r>
          </a:p>
        </p:txBody>
      </p:sp>
      <p:pic>
        <p:nvPicPr>
          <p:cNvPr id="10" name="Picture 9">
            <a:extLst>
              <a:ext uri="{FF2B5EF4-FFF2-40B4-BE49-F238E27FC236}">
                <a16:creationId xmlns:a16="http://schemas.microsoft.com/office/drawing/2014/main" id="{ABD46F88-5493-7341-A374-C1434D84D3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55241" y="1000919"/>
            <a:ext cx="4747418" cy="4747418"/>
          </a:xfrm>
          <a:prstGeom prst="rect">
            <a:avLst/>
          </a:prstGeom>
        </p:spPr>
      </p:pic>
      <p:sp>
        <p:nvSpPr>
          <p:cNvPr id="11" name="Text Placeholder 10">
            <a:extLst>
              <a:ext uri="{FF2B5EF4-FFF2-40B4-BE49-F238E27FC236}">
                <a16:creationId xmlns:a16="http://schemas.microsoft.com/office/drawing/2014/main" id="{7BECB8D0-E2F9-4E2F-9B2E-DB9F163884BC}"/>
              </a:ext>
            </a:extLst>
          </p:cNvPr>
          <p:cNvSpPr>
            <a:spLocks noGrp="1"/>
          </p:cNvSpPr>
          <p:nvPr>
            <p:ph type="body" sz="quarter" idx="10"/>
          </p:nvPr>
        </p:nvSpPr>
        <p:spPr>
          <a:xfrm>
            <a:off x="6134102" y="1055291"/>
            <a:ext cx="5701110" cy="2319337"/>
          </a:xfrm>
        </p:spPr>
        <p:txBody>
          <a:bodyPr>
            <a:noAutofit/>
          </a:bodyPr>
          <a:lstStyle>
            <a:lvl1pPr algn="r">
              <a:defRPr sz="6000">
                <a:solidFill>
                  <a:schemeClr val="accent3"/>
                </a:solidFill>
              </a:defRPr>
            </a:lvl1pPr>
            <a:lvl2pPr marL="457200" indent="0">
              <a:buNone/>
              <a:defRPr/>
            </a:lvl2pPr>
          </a:lstStyle>
          <a:p>
            <a:pPr lvl="0"/>
            <a:r>
              <a:rPr lang="en-US"/>
              <a:t>Click to edit Master text styles</a:t>
            </a:r>
          </a:p>
        </p:txBody>
      </p:sp>
      <p:sp>
        <p:nvSpPr>
          <p:cNvPr id="7" name="Picture Placeholder 4">
            <a:extLst>
              <a:ext uri="{FF2B5EF4-FFF2-40B4-BE49-F238E27FC236}">
                <a16:creationId xmlns:a16="http://schemas.microsoft.com/office/drawing/2014/main" id="{8827509B-CD48-4C9E-A703-1877EEA00C8D}"/>
              </a:ext>
            </a:extLst>
          </p:cNvPr>
          <p:cNvSpPr>
            <a:spLocks noGrp="1"/>
          </p:cNvSpPr>
          <p:nvPr>
            <p:ph type="pic" sz="quarter" idx="12"/>
          </p:nvPr>
        </p:nvSpPr>
        <p:spPr>
          <a:xfrm>
            <a:off x="642715" y="1000919"/>
            <a:ext cx="4746625" cy="4746625"/>
          </a:xfrm>
        </p:spPr>
        <p:txBody>
          <a:bodyPr/>
          <a:lstStyle/>
          <a:p>
            <a:endParaRPr lang="en-US"/>
          </a:p>
        </p:txBody>
      </p:sp>
      <p:sp>
        <p:nvSpPr>
          <p:cNvPr id="3" name="Freeform 2">
            <a:extLst>
              <a:ext uri="{FF2B5EF4-FFF2-40B4-BE49-F238E27FC236}">
                <a16:creationId xmlns:a16="http://schemas.microsoft.com/office/drawing/2014/main" id="{74A09DB9-6493-1842-A91D-FE8DAD25C38A}"/>
              </a:ext>
            </a:extLst>
          </p:cNvPr>
          <p:cNvSpPr/>
          <p:nvPr userDrawn="1"/>
        </p:nvSpPr>
        <p:spPr>
          <a:xfrm>
            <a:off x="-1" y="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accent3">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BC68E35-E82B-8343-8C49-E4D6B85279BA}"/>
              </a:ext>
            </a:extLst>
          </p:cNvPr>
          <p:cNvCxnSpPr>
            <a:cxnSpLocks/>
            <a:stCxn id="3" idx="3"/>
            <a:endCxn id="3" idx="4"/>
          </p:cNvCxnSpPr>
          <p:nvPr userDrawn="1"/>
        </p:nvCxnSpPr>
        <p:spPr>
          <a:xfrm>
            <a:off x="1308099" y="0"/>
            <a:ext cx="4749800" cy="6883400"/>
          </a:xfrm>
          <a:prstGeom prst="line">
            <a:avLst/>
          </a:prstGeom>
          <a:ln w="22225">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2FEAF7F1-5F4E-4DFC-BF2E-3EF6C5623B4B}"/>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757725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mp;I Quote or Agenda Item 4">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59B2074B-BDE1-458B-B714-6F122F0A829B}"/>
              </a:ext>
            </a:extLst>
          </p:cNvPr>
          <p:cNvSpPr>
            <a:spLocks noGrp="1"/>
          </p:cNvSpPr>
          <p:nvPr>
            <p:ph type="body" sz="quarter" idx="11"/>
          </p:nvPr>
        </p:nvSpPr>
        <p:spPr>
          <a:xfrm>
            <a:off x="6134102" y="5345509"/>
            <a:ext cx="5701110" cy="914400"/>
          </a:xfrm>
        </p:spPr>
        <p:txBody>
          <a:bodyPr/>
          <a:lstStyle>
            <a:lvl1pPr algn="r">
              <a:defRPr>
                <a:solidFill>
                  <a:schemeClr val="tx1"/>
                </a:solidFill>
              </a:defRPr>
            </a:lvl1pPr>
            <a:lvl2pPr marL="457200" indent="0">
              <a:buNone/>
              <a:defRPr/>
            </a:lvl2pPr>
          </a:lstStyle>
          <a:p>
            <a:pPr lvl="0"/>
            <a:r>
              <a:rPr lang="en-US"/>
              <a:t>Click to edit Master text styles</a:t>
            </a:r>
          </a:p>
        </p:txBody>
      </p:sp>
      <p:pic>
        <p:nvPicPr>
          <p:cNvPr id="10" name="Picture 9">
            <a:extLst>
              <a:ext uri="{FF2B5EF4-FFF2-40B4-BE49-F238E27FC236}">
                <a16:creationId xmlns:a16="http://schemas.microsoft.com/office/drawing/2014/main" id="{ABD46F88-5493-7341-A374-C1434D84D3E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55241" y="1000919"/>
            <a:ext cx="4747418" cy="4747418"/>
          </a:xfrm>
          <a:prstGeom prst="rect">
            <a:avLst/>
          </a:prstGeom>
        </p:spPr>
      </p:pic>
      <p:sp>
        <p:nvSpPr>
          <p:cNvPr id="11" name="Text Placeholder 10">
            <a:extLst>
              <a:ext uri="{FF2B5EF4-FFF2-40B4-BE49-F238E27FC236}">
                <a16:creationId xmlns:a16="http://schemas.microsoft.com/office/drawing/2014/main" id="{7BECB8D0-E2F9-4E2F-9B2E-DB9F163884BC}"/>
              </a:ext>
            </a:extLst>
          </p:cNvPr>
          <p:cNvSpPr>
            <a:spLocks noGrp="1"/>
          </p:cNvSpPr>
          <p:nvPr>
            <p:ph type="body" sz="quarter" idx="10"/>
          </p:nvPr>
        </p:nvSpPr>
        <p:spPr>
          <a:xfrm>
            <a:off x="6134102" y="1055291"/>
            <a:ext cx="5701110" cy="2319337"/>
          </a:xfrm>
        </p:spPr>
        <p:txBody>
          <a:bodyPr>
            <a:noAutofit/>
          </a:bodyPr>
          <a:lstStyle>
            <a:lvl1pPr algn="r">
              <a:defRPr sz="6000">
                <a:solidFill>
                  <a:schemeClr val="accent4"/>
                </a:solidFill>
              </a:defRPr>
            </a:lvl1pPr>
            <a:lvl2pPr marL="457200" indent="0">
              <a:buNone/>
              <a:defRPr/>
            </a:lvl2pPr>
          </a:lstStyle>
          <a:p>
            <a:pPr lvl="0"/>
            <a:r>
              <a:rPr lang="en-US"/>
              <a:t>Click to edit Master text styles</a:t>
            </a:r>
          </a:p>
        </p:txBody>
      </p:sp>
      <p:sp>
        <p:nvSpPr>
          <p:cNvPr id="7" name="Picture Placeholder 4">
            <a:extLst>
              <a:ext uri="{FF2B5EF4-FFF2-40B4-BE49-F238E27FC236}">
                <a16:creationId xmlns:a16="http://schemas.microsoft.com/office/drawing/2014/main" id="{C817AA4D-8FFE-4E99-B647-D48F5EF7432F}"/>
              </a:ext>
            </a:extLst>
          </p:cNvPr>
          <p:cNvSpPr>
            <a:spLocks noGrp="1"/>
          </p:cNvSpPr>
          <p:nvPr>
            <p:ph type="pic" sz="quarter" idx="12"/>
          </p:nvPr>
        </p:nvSpPr>
        <p:spPr>
          <a:xfrm>
            <a:off x="642715" y="1000919"/>
            <a:ext cx="4746625" cy="4746625"/>
          </a:xfrm>
        </p:spPr>
        <p:txBody>
          <a:bodyPr/>
          <a:lstStyle/>
          <a:p>
            <a:endParaRPr lang="en-US"/>
          </a:p>
        </p:txBody>
      </p:sp>
      <p:sp>
        <p:nvSpPr>
          <p:cNvPr id="3" name="Freeform 2">
            <a:extLst>
              <a:ext uri="{FF2B5EF4-FFF2-40B4-BE49-F238E27FC236}">
                <a16:creationId xmlns:a16="http://schemas.microsoft.com/office/drawing/2014/main" id="{74A09DB9-6493-1842-A91D-FE8DAD25C38A}"/>
              </a:ext>
            </a:extLst>
          </p:cNvPr>
          <p:cNvSpPr/>
          <p:nvPr userDrawn="1"/>
        </p:nvSpPr>
        <p:spPr>
          <a:xfrm>
            <a:off x="-1" y="-1270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accent4">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BC68E35-E82B-8343-8C49-E4D6B85279BA}"/>
              </a:ext>
            </a:extLst>
          </p:cNvPr>
          <p:cNvCxnSpPr>
            <a:stCxn id="3" idx="3"/>
            <a:endCxn id="3" idx="4"/>
          </p:cNvCxnSpPr>
          <p:nvPr userDrawn="1"/>
        </p:nvCxnSpPr>
        <p:spPr>
          <a:xfrm>
            <a:off x="1308099" y="-12700"/>
            <a:ext cx="4749800" cy="6883400"/>
          </a:xfrm>
          <a:prstGeom prst="line">
            <a:avLst/>
          </a:prstGeom>
          <a:ln w="22225">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282BB84B-F251-4767-8437-3D1BEA6EA357}"/>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2308002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or char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71985222-1B1F-4B49-8C2F-502C9F72F5D0}"/>
              </a:ext>
            </a:extLst>
          </p:cNvPr>
          <p:cNvSpPr>
            <a:spLocks noGrp="1"/>
          </p:cNvSpPr>
          <p:nvPr>
            <p:ph type="title"/>
          </p:nvPr>
        </p:nvSpPr>
        <p:spPr>
          <a:xfrm>
            <a:off x="7728410" y="305026"/>
            <a:ext cx="3932237" cy="1600200"/>
          </a:xfrm>
        </p:spPr>
        <p:txBody>
          <a:bodyPr anchor="b"/>
          <a:lstStyle>
            <a:lvl1pPr algn="r">
              <a:defRPr sz="3200"/>
            </a:lvl1pPr>
          </a:lstStyle>
          <a:p>
            <a:r>
              <a:rPr lang="en-US"/>
              <a:t>Click to edit Master title style</a:t>
            </a:r>
          </a:p>
        </p:txBody>
      </p:sp>
      <p:sp>
        <p:nvSpPr>
          <p:cNvPr id="21" name="Freeform 20">
            <a:extLst>
              <a:ext uri="{FF2B5EF4-FFF2-40B4-BE49-F238E27FC236}">
                <a16:creationId xmlns:a16="http://schemas.microsoft.com/office/drawing/2014/main" id="{E47ED850-8191-2344-BBFE-13A6C3E97809}"/>
              </a:ext>
            </a:extLst>
          </p:cNvPr>
          <p:cNvSpPr/>
          <p:nvPr userDrawn="1"/>
        </p:nvSpPr>
        <p:spPr>
          <a:xfrm>
            <a:off x="0" y="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bg1">
              <a:lumMod val="95000"/>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0596495F-CCAD-0B48-B69B-60A419C90FF2}"/>
              </a:ext>
            </a:extLst>
          </p:cNvPr>
          <p:cNvCxnSpPr>
            <a:stCxn id="21" idx="3"/>
            <a:endCxn id="21" idx="4"/>
          </p:cNvCxnSpPr>
          <p:nvPr userDrawn="1"/>
        </p:nvCxnSpPr>
        <p:spPr>
          <a:xfrm>
            <a:off x="1308100" y="0"/>
            <a:ext cx="4749800" cy="6883400"/>
          </a:xfrm>
          <a:prstGeom prst="line">
            <a:avLst/>
          </a:prstGeom>
          <a:ln w="22225">
            <a:solidFill>
              <a:schemeClr val="accent2">
                <a:alpha val="20802"/>
              </a:schemeClr>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306E29C3-EB76-4186-A15A-94C3F14B3404}"/>
              </a:ext>
            </a:extLst>
          </p:cNvPr>
          <p:cNvSpPr>
            <a:spLocks noGrp="1"/>
          </p:cNvSpPr>
          <p:nvPr>
            <p:ph type="chart" sz="quarter" idx="10"/>
          </p:nvPr>
        </p:nvSpPr>
        <p:spPr>
          <a:xfrm>
            <a:off x="2608717" y="2293033"/>
            <a:ext cx="9051930" cy="4281713"/>
          </a:xfrm>
        </p:spPr>
        <p:txBody>
          <a:bodyPr/>
          <a:lstStyle/>
          <a:p>
            <a:endParaRPr lang="en-US"/>
          </a:p>
        </p:txBody>
      </p:sp>
      <p:sp>
        <p:nvSpPr>
          <p:cNvPr id="7" name="Slide Number Placeholder 3">
            <a:extLst>
              <a:ext uri="{FF2B5EF4-FFF2-40B4-BE49-F238E27FC236}">
                <a16:creationId xmlns:a16="http://schemas.microsoft.com/office/drawing/2014/main" id="{9BAF4A4A-29FE-4C95-B4DB-630092DC9AA6}"/>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1045008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E47ED850-8191-2344-BBFE-13A6C3E97809}"/>
              </a:ext>
            </a:extLst>
          </p:cNvPr>
          <p:cNvSpPr/>
          <p:nvPr userDrawn="1"/>
        </p:nvSpPr>
        <p:spPr>
          <a:xfrm>
            <a:off x="0" y="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bg1">
              <a:lumMod val="95000"/>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71985222-1B1F-4B49-8C2F-502C9F72F5D0}"/>
              </a:ext>
            </a:extLst>
          </p:cNvPr>
          <p:cNvSpPr>
            <a:spLocks noGrp="1"/>
          </p:cNvSpPr>
          <p:nvPr>
            <p:ph type="title"/>
          </p:nvPr>
        </p:nvSpPr>
        <p:spPr>
          <a:xfrm>
            <a:off x="7728410" y="305026"/>
            <a:ext cx="3932237" cy="1600200"/>
          </a:xfrm>
        </p:spPr>
        <p:txBody>
          <a:bodyPr anchor="b"/>
          <a:lstStyle>
            <a:lvl1pPr algn="r">
              <a:defRPr sz="3200"/>
            </a:lvl1pPr>
          </a:lstStyle>
          <a:p>
            <a:r>
              <a:rPr lang="en-US"/>
              <a:t>Click to edit Master title style</a:t>
            </a:r>
          </a:p>
        </p:txBody>
      </p:sp>
      <p:cxnSp>
        <p:nvCxnSpPr>
          <p:cNvPr id="22" name="Straight Connector 21">
            <a:extLst>
              <a:ext uri="{FF2B5EF4-FFF2-40B4-BE49-F238E27FC236}">
                <a16:creationId xmlns:a16="http://schemas.microsoft.com/office/drawing/2014/main" id="{0596495F-CCAD-0B48-B69B-60A419C90FF2}"/>
              </a:ext>
            </a:extLst>
          </p:cNvPr>
          <p:cNvCxnSpPr>
            <a:stCxn id="21" idx="3"/>
            <a:endCxn id="21" idx="4"/>
          </p:cNvCxnSpPr>
          <p:nvPr userDrawn="1"/>
        </p:nvCxnSpPr>
        <p:spPr>
          <a:xfrm>
            <a:off x="1308100" y="0"/>
            <a:ext cx="4749800" cy="6883400"/>
          </a:xfrm>
          <a:prstGeom prst="line">
            <a:avLst/>
          </a:prstGeom>
          <a:ln w="22225">
            <a:solidFill>
              <a:schemeClr val="accent2">
                <a:alpha val="20802"/>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3">
            <a:extLst>
              <a:ext uri="{FF2B5EF4-FFF2-40B4-BE49-F238E27FC236}">
                <a16:creationId xmlns:a16="http://schemas.microsoft.com/office/drawing/2014/main" id="{9BAF4A4A-29FE-4C95-B4DB-630092DC9AA6}"/>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a:p>
        </p:txBody>
      </p:sp>
      <p:sp>
        <p:nvSpPr>
          <p:cNvPr id="4" name="Table Placeholder 3">
            <a:extLst>
              <a:ext uri="{FF2B5EF4-FFF2-40B4-BE49-F238E27FC236}">
                <a16:creationId xmlns:a16="http://schemas.microsoft.com/office/drawing/2014/main" id="{B8F9EA94-F86B-4E68-8CA5-A265EFF81257}"/>
              </a:ext>
            </a:extLst>
          </p:cNvPr>
          <p:cNvSpPr>
            <a:spLocks noGrp="1"/>
          </p:cNvSpPr>
          <p:nvPr>
            <p:ph type="tbl" sz="quarter" idx="11"/>
          </p:nvPr>
        </p:nvSpPr>
        <p:spPr>
          <a:xfrm>
            <a:off x="2609850" y="2293938"/>
            <a:ext cx="9050338" cy="4259262"/>
          </a:xfrm>
        </p:spPr>
        <p:txBody>
          <a:bodyPr/>
          <a:lstStyle/>
          <a:p>
            <a:endParaRPr lang="en-US"/>
          </a:p>
        </p:txBody>
      </p:sp>
    </p:spTree>
    <p:extLst>
      <p:ext uri="{BB962C8B-B14F-4D97-AF65-F5344CB8AC3E}">
        <p14:creationId xmlns:p14="http://schemas.microsoft.com/office/powerpoint/2010/main" val="3656827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4" name="Graphic 3" descr="Monthly calendar with solid fill">
            <a:extLst>
              <a:ext uri="{FF2B5EF4-FFF2-40B4-BE49-F238E27FC236}">
                <a16:creationId xmlns:a16="http://schemas.microsoft.com/office/drawing/2014/main" id="{CBB4AE49-2AC2-3045-AA38-E9CF06A6D93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00955" y="521590"/>
            <a:ext cx="4203691" cy="4203691"/>
          </a:xfrm>
          <a:prstGeom prst="rect">
            <a:avLst/>
          </a:prstGeom>
        </p:spPr>
      </p:pic>
      <p:sp>
        <p:nvSpPr>
          <p:cNvPr id="13" name="Text Placeholder 12">
            <a:extLst>
              <a:ext uri="{FF2B5EF4-FFF2-40B4-BE49-F238E27FC236}">
                <a16:creationId xmlns:a16="http://schemas.microsoft.com/office/drawing/2014/main" id="{3827C15D-900E-4BB7-B081-A427C3DD26D3}"/>
              </a:ext>
            </a:extLst>
          </p:cNvPr>
          <p:cNvSpPr>
            <a:spLocks noGrp="1"/>
          </p:cNvSpPr>
          <p:nvPr>
            <p:ph type="body" sz="quarter" idx="10" hasCustomPrompt="1"/>
          </p:nvPr>
        </p:nvSpPr>
        <p:spPr>
          <a:xfrm>
            <a:off x="387353" y="4234564"/>
            <a:ext cx="2198495" cy="604441"/>
          </a:xfrm>
        </p:spPr>
        <p:txBody>
          <a:bodyPr>
            <a:normAutofit/>
          </a:bodyPr>
          <a:lstStyle>
            <a:lvl1pPr algn="ctr">
              <a:defRPr sz="2000" b="1" spc="0">
                <a:solidFill>
                  <a:schemeClr val="tx1">
                    <a:lumMod val="50000"/>
                    <a:lumOff val="50000"/>
                  </a:schemeClr>
                </a:solidFill>
              </a:defRPr>
            </a:lvl1pPr>
            <a:lvl2pPr marL="457200" indent="0">
              <a:buNone/>
              <a:defRPr/>
            </a:lvl2pPr>
          </a:lstStyle>
          <a:p>
            <a:pPr lvl="0"/>
            <a:r>
              <a:rPr lang="en-US"/>
              <a:t>Click to edit master text styles</a:t>
            </a:r>
          </a:p>
        </p:txBody>
      </p:sp>
      <p:sp>
        <p:nvSpPr>
          <p:cNvPr id="18" name="Text Placeholder 17">
            <a:extLst>
              <a:ext uri="{FF2B5EF4-FFF2-40B4-BE49-F238E27FC236}">
                <a16:creationId xmlns:a16="http://schemas.microsoft.com/office/drawing/2014/main" id="{84302A94-9527-4E62-9E69-6ACC17BDDA53}"/>
              </a:ext>
            </a:extLst>
          </p:cNvPr>
          <p:cNvSpPr>
            <a:spLocks noGrp="1"/>
          </p:cNvSpPr>
          <p:nvPr>
            <p:ph type="body" sz="quarter" idx="11"/>
          </p:nvPr>
        </p:nvSpPr>
        <p:spPr>
          <a:xfrm>
            <a:off x="387353" y="4886039"/>
            <a:ext cx="2198495" cy="922365"/>
          </a:xfrm>
        </p:spPr>
        <p:txBody>
          <a:bodyPr/>
          <a:lstStyle>
            <a:lvl1pPr algn="ctr">
              <a:defRPr>
                <a:solidFill>
                  <a:schemeClr val="tx1">
                    <a:lumMod val="50000"/>
                    <a:lumOff val="50000"/>
                  </a:schemeClr>
                </a:solidFill>
              </a:defRPr>
            </a:lvl1pPr>
          </a:lstStyle>
          <a:p>
            <a:pPr lvl="0"/>
            <a:r>
              <a:rPr lang="en-US"/>
              <a:t>Click to edit Master text styles</a:t>
            </a:r>
          </a:p>
        </p:txBody>
      </p:sp>
      <p:sp>
        <p:nvSpPr>
          <p:cNvPr id="37" name="Rectangle 36">
            <a:extLst>
              <a:ext uri="{FF2B5EF4-FFF2-40B4-BE49-F238E27FC236}">
                <a16:creationId xmlns:a16="http://schemas.microsoft.com/office/drawing/2014/main" id="{ABD5D2F8-78A9-E64D-A408-016885ED9134}"/>
              </a:ext>
            </a:extLst>
          </p:cNvPr>
          <p:cNvSpPr/>
          <p:nvPr userDrawn="1"/>
        </p:nvSpPr>
        <p:spPr>
          <a:xfrm>
            <a:off x="6096001" y="-25400"/>
            <a:ext cx="3606800" cy="6908800"/>
          </a:xfrm>
          <a:prstGeom prst="rect">
            <a:avLst/>
          </a:prstGeom>
          <a:solidFill>
            <a:schemeClr val="tx2">
              <a:lumMod val="20000"/>
              <a:lumOff val="8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D49AA145-88B3-634F-801D-E1150ED73FCE}"/>
              </a:ext>
            </a:extLst>
          </p:cNvPr>
          <p:cNvCxnSpPr/>
          <p:nvPr userDrawn="1"/>
        </p:nvCxnSpPr>
        <p:spPr>
          <a:xfrm>
            <a:off x="9702801" y="-12700"/>
            <a:ext cx="0" cy="6896100"/>
          </a:xfrm>
          <a:prstGeom prst="line">
            <a:avLst/>
          </a:prstGeom>
          <a:ln w="22225">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F634925-A85A-48D2-A1D5-D19C6019ED72}"/>
              </a:ext>
            </a:extLst>
          </p:cNvPr>
          <p:cNvSpPr>
            <a:spLocks noGrp="1"/>
          </p:cNvSpPr>
          <p:nvPr>
            <p:ph type="title" hasCustomPrompt="1"/>
          </p:nvPr>
        </p:nvSpPr>
        <p:spPr>
          <a:xfrm>
            <a:off x="2963788" y="105508"/>
            <a:ext cx="8195274" cy="1325563"/>
          </a:xfrm>
        </p:spPr>
        <p:txBody>
          <a:bodyPr/>
          <a:lstStyle>
            <a:lvl1pPr algn="r">
              <a:defRPr/>
            </a:lvl1pPr>
          </a:lstStyle>
          <a:p>
            <a:r>
              <a:rPr lang="en-US"/>
              <a:t>Timeline</a:t>
            </a:r>
          </a:p>
        </p:txBody>
      </p:sp>
      <p:sp>
        <p:nvSpPr>
          <p:cNvPr id="47" name="Text Placeholder 12">
            <a:extLst>
              <a:ext uri="{FF2B5EF4-FFF2-40B4-BE49-F238E27FC236}">
                <a16:creationId xmlns:a16="http://schemas.microsoft.com/office/drawing/2014/main" id="{B7449DBF-C13E-704B-B14F-575E8DFECED3}"/>
              </a:ext>
            </a:extLst>
          </p:cNvPr>
          <p:cNvSpPr>
            <a:spLocks noGrp="1"/>
          </p:cNvSpPr>
          <p:nvPr>
            <p:ph type="body" sz="quarter" idx="12" hasCustomPrompt="1"/>
          </p:nvPr>
        </p:nvSpPr>
        <p:spPr>
          <a:xfrm>
            <a:off x="2697871" y="4234564"/>
            <a:ext cx="2198495" cy="604441"/>
          </a:xfrm>
        </p:spPr>
        <p:txBody>
          <a:bodyPr>
            <a:normAutofit/>
          </a:bodyPr>
          <a:lstStyle>
            <a:lvl1pPr algn="ctr">
              <a:defRPr sz="2000" b="1" spc="0">
                <a:solidFill>
                  <a:schemeClr val="tx1">
                    <a:lumMod val="50000"/>
                    <a:lumOff val="50000"/>
                  </a:schemeClr>
                </a:solidFill>
              </a:defRPr>
            </a:lvl1pPr>
            <a:lvl2pPr marL="457200" indent="0">
              <a:buNone/>
              <a:defRPr/>
            </a:lvl2pPr>
          </a:lstStyle>
          <a:p>
            <a:pPr lvl="0"/>
            <a:r>
              <a:rPr lang="en-US"/>
              <a:t>Click to edit master text styles</a:t>
            </a:r>
          </a:p>
        </p:txBody>
      </p:sp>
      <p:sp>
        <p:nvSpPr>
          <p:cNvPr id="48" name="Text Placeholder 17">
            <a:extLst>
              <a:ext uri="{FF2B5EF4-FFF2-40B4-BE49-F238E27FC236}">
                <a16:creationId xmlns:a16="http://schemas.microsoft.com/office/drawing/2014/main" id="{00C5EA5E-4FD2-1B4B-BE48-81EBF86A0AD2}"/>
              </a:ext>
            </a:extLst>
          </p:cNvPr>
          <p:cNvSpPr>
            <a:spLocks noGrp="1"/>
          </p:cNvSpPr>
          <p:nvPr>
            <p:ph type="body" sz="quarter" idx="13"/>
          </p:nvPr>
        </p:nvSpPr>
        <p:spPr>
          <a:xfrm>
            <a:off x="2697871" y="4886039"/>
            <a:ext cx="2198495" cy="922365"/>
          </a:xfrm>
        </p:spPr>
        <p:txBody>
          <a:bodyPr/>
          <a:lstStyle>
            <a:lvl1pPr algn="ctr">
              <a:defRPr>
                <a:solidFill>
                  <a:schemeClr val="tx1">
                    <a:lumMod val="50000"/>
                    <a:lumOff val="50000"/>
                  </a:schemeClr>
                </a:solidFill>
              </a:defRPr>
            </a:lvl1pPr>
          </a:lstStyle>
          <a:p>
            <a:pPr lvl="0"/>
            <a:r>
              <a:rPr lang="en-US"/>
              <a:t>Click to edit Master text styles</a:t>
            </a:r>
          </a:p>
        </p:txBody>
      </p:sp>
      <p:sp>
        <p:nvSpPr>
          <p:cNvPr id="60" name="Text Placeholder 12">
            <a:extLst>
              <a:ext uri="{FF2B5EF4-FFF2-40B4-BE49-F238E27FC236}">
                <a16:creationId xmlns:a16="http://schemas.microsoft.com/office/drawing/2014/main" id="{62DECA80-15F7-3641-9B56-1D277E75823D}"/>
              </a:ext>
            </a:extLst>
          </p:cNvPr>
          <p:cNvSpPr>
            <a:spLocks noGrp="1"/>
          </p:cNvSpPr>
          <p:nvPr>
            <p:ph type="body" sz="quarter" idx="14" hasCustomPrompt="1"/>
          </p:nvPr>
        </p:nvSpPr>
        <p:spPr>
          <a:xfrm>
            <a:off x="5009791" y="4234564"/>
            <a:ext cx="2198495" cy="604441"/>
          </a:xfrm>
        </p:spPr>
        <p:txBody>
          <a:bodyPr>
            <a:normAutofit/>
          </a:bodyPr>
          <a:lstStyle>
            <a:lvl1pPr algn="ctr">
              <a:defRPr sz="2000" b="1" spc="0">
                <a:solidFill>
                  <a:schemeClr val="tx1">
                    <a:lumMod val="50000"/>
                    <a:lumOff val="50000"/>
                  </a:schemeClr>
                </a:solidFill>
              </a:defRPr>
            </a:lvl1pPr>
            <a:lvl2pPr marL="457200" indent="0">
              <a:buNone/>
              <a:defRPr/>
            </a:lvl2pPr>
          </a:lstStyle>
          <a:p>
            <a:pPr lvl="0"/>
            <a:r>
              <a:rPr lang="en-US"/>
              <a:t>Click to edit master text styles</a:t>
            </a:r>
          </a:p>
        </p:txBody>
      </p:sp>
      <p:sp>
        <p:nvSpPr>
          <p:cNvPr id="61" name="Text Placeholder 17">
            <a:extLst>
              <a:ext uri="{FF2B5EF4-FFF2-40B4-BE49-F238E27FC236}">
                <a16:creationId xmlns:a16="http://schemas.microsoft.com/office/drawing/2014/main" id="{550A2457-E8A8-1A44-B076-230C6684D9D9}"/>
              </a:ext>
            </a:extLst>
          </p:cNvPr>
          <p:cNvSpPr>
            <a:spLocks noGrp="1"/>
          </p:cNvSpPr>
          <p:nvPr>
            <p:ph type="body" sz="quarter" idx="15"/>
          </p:nvPr>
        </p:nvSpPr>
        <p:spPr>
          <a:xfrm>
            <a:off x="5009791" y="4886039"/>
            <a:ext cx="2198495" cy="922365"/>
          </a:xfrm>
        </p:spPr>
        <p:txBody>
          <a:bodyPr/>
          <a:lstStyle>
            <a:lvl1pPr algn="ctr">
              <a:defRPr>
                <a:solidFill>
                  <a:schemeClr val="tx1">
                    <a:lumMod val="50000"/>
                    <a:lumOff val="50000"/>
                  </a:schemeClr>
                </a:solidFill>
              </a:defRPr>
            </a:lvl1pPr>
          </a:lstStyle>
          <a:p>
            <a:pPr lvl="0"/>
            <a:r>
              <a:rPr lang="en-US"/>
              <a:t>Click to edit Master text styles</a:t>
            </a:r>
          </a:p>
        </p:txBody>
      </p:sp>
      <p:sp>
        <p:nvSpPr>
          <p:cNvPr id="63" name="Text Placeholder 12">
            <a:extLst>
              <a:ext uri="{FF2B5EF4-FFF2-40B4-BE49-F238E27FC236}">
                <a16:creationId xmlns:a16="http://schemas.microsoft.com/office/drawing/2014/main" id="{49A6379C-0F73-EF4C-985F-D8EA747FC9CC}"/>
              </a:ext>
            </a:extLst>
          </p:cNvPr>
          <p:cNvSpPr>
            <a:spLocks noGrp="1"/>
          </p:cNvSpPr>
          <p:nvPr>
            <p:ph type="body" sz="quarter" idx="16" hasCustomPrompt="1"/>
          </p:nvPr>
        </p:nvSpPr>
        <p:spPr>
          <a:xfrm>
            <a:off x="7320309" y="4234564"/>
            <a:ext cx="2198495" cy="604441"/>
          </a:xfrm>
        </p:spPr>
        <p:txBody>
          <a:bodyPr>
            <a:normAutofit/>
          </a:bodyPr>
          <a:lstStyle>
            <a:lvl1pPr algn="ctr">
              <a:defRPr sz="2000" b="1" spc="0">
                <a:solidFill>
                  <a:schemeClr val="tx1">
                    <a:lumMod val="50000"/>
                    <a:lumOff val="50000"/>
                  </a:schemeClr>
                </a:solidFill>
              </a:defRPr>
            </a:lvl1pPr>
            <a:lvl2pPr marL="457200" indent="0">
              <a:buNone/>
              <a:defRPr/>
            </a:lvl2pPr>
          </a:lstStyle>
          <a:p>
            <a:pPr lvl="0"/>
            <a:r>
              <a:rPr lang="en-US"/>
              <a:t>Click to edit master text styles</a:t>
            </a:r>
          </a:p>
        </p:txBody>
      </p:sp>
      <p:sp>
        <p:nvSpPr>
          <p:cNvPr id="64" name="Text Placeholder 17">
            <a:extLst>
              <a:ext uri="{FF2B5EF4-FFF2-40B4-BE49-F238E27FC236}">
                <a16:creationId xmlns:a16="http://schemas.microsoft.com/office/drawing/2014/main" id="{A7C7EDBF-3097-FB4F-83B2-16D010F8ECAB}"/>
              </a:ext>
            </a:extLst>
          </p:cNvPr>
          <p:cNvSpPr>
            <a:spLocks noGrp="1"/>
          </p:cNvSpPr>
          <p:nvPr>
            <p:ph type="body" sz="quarter" idx="17"/>
          </p:nvPr>
        </p:nvSpPr>
        <p:spPr>
          <a:xfrm>
            <a:off x="7320309" y="4886039"/>
            <a:ext cx="2198495" cy="922365"/>
          </a:xfrm>
        </p:spPr>
        <p:txBody>
          <a:bodyPr/>
          <a:lstStyle>
            <a:lvl1pPr algn="ctr">
              <a:defRPr>
                <a:solidFill>
                  <a:schemeClr val="tx1">
                    <a:lumMod val="50000"/>
                    <a:lumOff val="50000"/>
                  </a:schemeClr>
                </a:solidFill>
              </a:defRPr>
            </a:lvl1pPr>
          </a:lstStyle>
          <a:p>
            <a:pPr lvl="0"/>
            <a:r>
              <a:rPr lang="en-US"/>
              <a:t>Click to edit Master text styles</a:t>
            </a:r>
          </a:p>
        </p:txBody>
      </p:sp>
      <p:sp>
        <p:nvSpPr>
          <p:cNvPr id="66" name="Text Placeholder 12">
            <a:extLst>
              <a:ext uri="{FF2B5EF4-FFF2-40B4-BE49-F238E27FC236}">
                <a16:creationId xmlns:a16="http://schemas.microsoft.com/office/drawing/2014/main" id="{7754D38A-F882-CD46-9848-A3C484A8EBE3}"/>
              </a:ext>
            </a:extLst>
          </p:cNvPr>
          <p:cNvSpPr>
            <a:spLocks noGrp="1"/>
          </p:cNvSpPr>
          <p:nvPr>
            <p:ph type="body" sz="quarter" idx="18" hasCustomPrompt="1"/>
          </p:nvPr>
        </p:nvSpPr>
        <p:spPr>
          <a:xfrm>
            <a:off x="9606151" y="4234564"/>
            <a:ext cx="2198495" cy="604441"/>
          </a:xfrm>
        </p:spPr>
        <p:txBody>
          <a:bodyPr>
            <a:normAutofit/>
          </a:bodyPr>
          <a:lstStyle>
            <a:lvl1pPr algn="ctr">
              <a:defRPr sz="2000" b="1" spc="0">
                <a:solidFill>
                  <a:schemeClr val="tx1">
                    <a:lumMod val="50000"/>
                    <a:lumOff val="50000"/>
                  </a:schemeClr>
                </a:solidFill>
              </a:defRPr>
            </a:lvl1pPr>
            <a:lvl2pPr marL="457200" indent="0">
              <a:buNone/>
              <a:defRPr/>
            </a:lvl2pPr>
          </a:lstStyle>
          <a:p>
            <a:pPr lvl="0"/>
            <a:r>
              <a:rPr lang="en-US"/>
              <a:t>Click to edit master text styles</a:t>
            </a:r>
          </a:p>
        </p:txBody>
      </p:sp>
      <p:sp>
        <p:nvSpPr>
          <p:cNvPr id="67" name="Text Placeholder 17">
            <a:extLst>
              <a:ext uri="{FF2B5EF4-FFF2-40B4-BE49-F238E27FC236}">
                <a16:creationId xmlns:a16="http://schemas.microsoft.com/office/drawing/2014/main" id="{4A75CF03-58C0-864B-BFB7-476C52D036B9}"/>
              </a:ext>
            </a:extLst>
          </p:cNvPr>
          <p:cNvSpPr>
            <a:spLocks noGrp="1"/>
          </p:cNvSpPr>
          <p:nvPr>
            <p:ph type="body" sz="quarter" idx="19"/>
          </p:nvPr>
        </p:nvSpPr>
        <p:spPr>
          <a:xfrm>
            <a:off x="9606151" y="4886039"/>
            <a:ext cx="2198495" cy="922365"/>
          </a:xfrm>
        </p:spPr>
        <p:txBody>
          <a:bodyPr/>
          <a:lstStyle>
            <a:lvl1pPr algn="ctr">
              <a:defRPr>
                <a:solidFill>
                  <a:schemeClr val="tx1">
                    <a:lumMod val="50000"/>
                    <a:lumOff val="50000"/>
                  </a:schemeClr>
                </a:solidFill>
              </a:defRPr>
            </a:lvl1pPr>
          </a:lstStyle>
          <a:p>
            <a:pPr lvl="0"/>
            <a:r>
              <a:rPr lang="en-US"/>
              <a:t>Click to edit Master text styles</a:t>
            </a:r>
          </a:p>
        </p:txBody>
      </p:sp>
      <p:cxnSp>
        <p:nvCxnSpPr>
          <p:cNvPr id="12" name="Straight Arrow Connector 11">
            <a:extLst>
              <a:ext uri="{FF2B5EF4-FFF2-40B4-BE49-F238E27FC236}">
                <a16:creationId xmlns:a16="http://schemas.microsoft.com/office/drawing/2014/main" id="{3D58DAB9-7F0E-0647-97F8-04C414109DBA}"/>
              </a:ext>
            </a:extLst>
          </p:cNvPr>
          <p:cNvCxnSpPr>
            <a:cxnSpLocks/>
          </p:cNvCxnSpPr>
          <p:nvPr userDrawn="1"/>
        </p:nvCxnSpPr>
        <p:spPr>
          <a:xfrm>
            <a:off x="0" y="3619500"/>
            <a:ext cx="12014200" cy="0"/>
          </a:xfrm>
          <a:prstGeom prst="straightConnector1">
            <a:avLst/>
          </a:prstGeom>
          <a:ln w="41275">
            <a:solidFill>
              <a:schemeClr val="accent3">
                <a:alpha val="47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DC3C7856-8038-204C-98E0-2B0EE85E31C3}"/>
              </a:ext>
            </a:extLst>
          </p:cNvPr>
          <p:cNvCxnSpPr>
            <a:cxnSpLocks/>
          </p:cNvCxnSpPr>
          <p:nvPr userDrawn="1"/>
        </p:nvCxnSpPr>
        <p:spPr>
          <a:xfrm>
            <a:off x="0" y="4000500"/>
            <a:ext cx="12014200" cy="0"/>
          </a:xfrm>
          <a:prstGeom prst="straightConnector1">
            <a:avLst/>
          </a:prstGeom>
          <a:ln w="41275">
            <a:solidFill>
              <a:schemeClr val="accent3">
                <a:alpha val="47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DB3E14F-841A-8D4F-9541-DEEB1D33880D}"/>
              </a:ext>
            </a:extLst>
          </p:cNvPr>
          <p:cNvSpPr/>
          <p:nvPr userDrawn="1"/>
        </p:nvSpPr>
        <p:spPr>
          <a:xfrm>
            <a:off x="1083818" y="3429000"/>
            <a:ext cx="805564" cy="80556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0ED95B2-F8B4-4545-9884-EC09CACE2239}"/>
              </a:ext>
            </a:extLst>
          </p:cNvPr>
          <p:cNvSpPr/>
          <p:nvPr userDrawn="1"/>
        </p:nvSpPr>
        <p:spPr>
          <a:xfrm>
            <a:off x="3394336" y="3429000"/>
            <a:ext cx="805564" cy="80556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CC4BE25-3982-BB46-9C91-F63CD5837CCE}"/>
              </a:ext>
            </a:extLst>
          </p:cNvPr>
          <p:cNvSpPr/>
          <p:nvPr userDrawn="1"/>
        </p:nvSpPr>
        <p:spPr>
          <a:xfrm>
            <a:off x="5706256" y="3429000"/>
            <a:ext cx="805564" cy="8055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B883E4ED-EDFF-3241-B748-1F5A7DFC7DB0}"/>
              </a:ext>
            </a:extLst>
          </p:cNvPr>
          <p:cNvSpPr/>
          <p:nvPr userDrawn="1"/>
        </p:nvSpPr>
        <p:spPr>
          <a:xfrm>
            <a:off x="8016774" y="3429000"/>
            <a:ext cx="805564" cy="80556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855B2663-EADD-7D40-8CFF-5715D62F73E1}"/>
              </a:ext>
            </a:extLst>
          </p:cNvPr>
          <p:cNvSpPr/>
          <p:nvPr userDrawn="1"/>
        </p:nvSpPr>
        <p:spPr>
          <a:xfrm>
            <a:off x="10302616" y="3429000"/>
            <a:ext cx="805564" cy="8055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3">
            <a:extLst>
              <a:ext uri="{FF2B5EF4-FFF2-40B4-BE49-F238E27FC236}">
                <a16:creationId xmlns:a16="http://schemas.microsoft.com/office/drawing/2014/main" id="{47714EE5-1521-4DCF-BBA2-04C81467C5CF}"/>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55373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Agenda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34925-A85A-48D2-A1D5-D19C6019ED72}"/>
              </a:ext>
            </a:extLst>
          </p:cNvPr>
          <p:cNvSpPr>
            <a:spLocks noGrp="1"/>
          </p:cNvSpPr>
          <p:nvPr>
            <p:ph type="title" hasCustomPrompt="1"/>
          </p:nvPr>
        </p:nvSpPr>
        <p:spPr>
          <a:xfrm>
            <a:off x="273335" y="0"/>
            <a:ext cx="8195274" cy="1325563"/>
          </a:xfrm>
        </p:spPr>
        <p:txBody>
          <a:bodyPr/>
          <a:lstStyle>
            <a:lvl1pPr algn="l">
              <a:defRPr/>
            </a:lvl1pPr>
          </a:lstStyle>
          <a:p>
            <a:r>
              <a:rPr lang="en-US"/>
              <a:t>Agenda</a:t>
            </a:r>
          </a:p>
        </p:txBody>
      </p:sp>
      <p:sp>
        <p:nvSpPr>
          <p:cNvPr id="13" name="Text Placeholder 12">
            <a:extLst>
              <a:ext uri="{FF2B5EF4-FFF2-40B4-BE49-F238E27FC236}">
                <a16:creationId xmlns:a16="http://schemas.microsoft.com/office/drawing/2014/main" id="{3827C15D-900E-4BB7-B081-A427C3DD26D3}"/>
              </a:ext>
            </a:extLst>
          </p:cNvPr>
          <p:cNvSpPr>
            <a:spLocks noGrp="1"/>
          </p:cNvSpPr>
          <p:nvPr>
            <p:ph type="body" sz="quarter" idx="10" hasCustomPrompt="1"/>
          </p:nvPr>
        </p:nvSpPr>
        <p:spPr>
          <a:xfrm>
            <a:off x="1208160" y="1842197"/>
            <a:ext cx="4684640" cy="352561"/>
          </a:xfrm>
        </p:spPr>
        <p:txBody>
          <a:bodyPr>
            <a:normAutofit/>
          </a:bodyPr>
          <a:lstStyle>
            <a:lvl1pPr algn="l">
              <a:defRPr sz="2000" b="1" spc="0">
                <a:solidFill>
                  <a:schemeClr val="accent2"/>
                </a:solidFill>
              </a:defRPr>
            </a:lvl1pPr>
            <a:lvl2pPr marL="457200" indent="0">
              <a:buNone/>
              <a:defRPr/>
            </a:lvl2pPr>
          </a:lstStyle>
          <a:p>
            <a:pPr lvl="0"/>
            <a:r>
              <a:rPr lang="en-US" dirty="0"/>
              <a:t>Click to edit master text styles</a:t>
            </a:r>
          </a:p>
        </p:txBody>
      </p:sp>
      <p:sp>
        <p:nvSpPr>
          <p:cNvPr id="18" name="Text Placeholder 17">
            <a:extLst>
              <a:ext uri="{FF2B5EF4-FFF2-40B4-BE49-F238E27FC236}">
                <a16:creationId xmlns:a16="http://schemas.microsoft.com/office/drawing/2014/main" id="{84302A94-9527-4E62-9E69-6ACC17BDDA53}"/>
              </a:ext>
            </a:extLst>
          </p:cNvPr>
          <p:cNvSpPr>
            <a:spLocks noGrp="1"/>
          </p:cNvSpPr>
          <p:nvPr>
            <p:ph type="body" sz="quarter" idx="11"/>
          </p:nvPr>
        </p:nvSpPr>
        <p:spPr>
          <a:xfrm>
            <a:off x="1208161" y="2234652"/>
            <a:ext cx="4684640" cy="352561"/>
          </a:xfrm>
        </p:spPr>
        <p:txBody>
          <a:bodyPr/>
          <a:lstStyle>
            <a:lvl1pPr algn="l">
              <a:defRPr/>
            </a:lvl1pPr>
          </a:lstStyle>
          <a:p>
            <a:pPr lvl="0"/>
            <a:r>
              <a:rPr lang="en-US"/>
              <a:t>Click to edit Master text styles</a:t>
            </a:r>
          </a:p>
        </p:txBody>
      </p:sp>
      <p:sp>
        <p:nvSpPr>
          <p:cNvPr id="4" name="Rectangle 3">
            <a:extLst>
              <a:ext uri="{FF2B5EF4-FFF2-40B4-BE49-F238E27FC236}">
                <a16:creationId xmlns:a16="http://schemas.microsoft.com/office/drawing/2014/main" id="{5CD712A5-B674-5B4E-AFB6-374EC84FC46A}"/>
              </a:ext>
            </a:extLst>
          </p:cNvPr>
          <p:cNvSpPr/>
          <p:nvPr userDrawn="1"/>
        </p:nvSpPr>
        <p:spPr>
          <a:xfrm>
            <a:off x="273335" y="1796307"/>
            <a:ext cx="805564" cy="8055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1</a:t>
            </a:r>
          </a:p>
        </p:txBody>
      </p:sp>
      <p:sp>
        <p:nvSpPr>
          <p:cNvPr id="33" name="Text Placeholder 12">
            <a:extLst>
              <a:ext uri="{FF2B5EF4-FFF2-40B4-BE49-F238E27FC236}">
                <a16:creationId xmlns:a16="http://schemas.microsoft.com/office/drawing/2014/main" id="{C7B9E4B0-E125-9C41-BE9E-C00C54ABC5B3}"/>
              </a:ext>
            </a:extLst>
          </p:cNvPr>
          <p:cNvSpPr>
            <a:spLocks noGrp="1"/>
          </p:cNvSpPr>
          <p:nvPr>
            <p:ph type="body" sz="quarter" idx="16" hasCustomPrompt="1"/>
          </p:nvPr>
        </p:nvSpPr>
        <p:spPr>
          <a:xfrm>
            <a:off x="1208160" y="3158017"/>
            <a:ext cx="4684640" cy="352561"/>
          </a:xfrm>
        </p:spPr>
        <p:txBody>
          <a:bodyPr>
            <a:normAutofit/>
          </a:bodyPr>
          <a:lstStyle>
            <a:lvl1pPr algn="l">
              <a:defRPr sz="2000" b="1" spc="0">
                <a:solidFill>
                  <a:schemeClr val="accent1"/>
                </a:solidFill>
              </a:defRPr>
            </a:lvl1pPr>
            <a:lvl2pPr marL="457200" indent="0">
              <a:buNone/>
              <a:defRPr/>
            </a:lvl2pPr>
          </a:lstStyle>
          <a:p>
            <a:pPr lvl="0"/>
            <a:r>
              <a:rPr lang="en-US" dirty="0"/>
              <a:t>Click to edit master text styles</a:t>
            </a:r>
          </a:p>
        </p:txBody>
      </p:sp>
      <p:sp>
        <p:nvSpPr>
          <p:cNvPr id="34" name="Text Placeholder 17">
            <a:extLst>
              <a:ext uri="{FF2B5EF4-FFF2-40B4-BE49-F238E27FC236}">
                <a16:creationId xmlns:a16="http://schemas.microsoft.com/office/drawing/2014/main" id="{E224D1B3-1401-3E40-85E6-FD142A81ED7A}"/>
              </a:ext>
            </a:extLst>
          </p:cNvPr>
          <p:cNvSpPr>
            <a:spLocks noGrp="1"/>
          </p:cNvSpPr>
          <p:nvPr>
            <p:ph type="body" sz="quarter" idx="17"/>
          </p:nvPr>
        </p:nvSpPr>
        <p:spPr>
          <a:xfrm>
            <a:off x="1208161" y="3550472"/>
            <a:ext cx="4684640" cy="352561"/>
          </a:xfrm>
        </p:spPr>
        <p:txBody>
          <a:bodyPr/>
          <a:lstStyle>
            <a:lvl1pPr algn="l">
              <a:defRPr/>
            </a:lvl1pPr>
          </a:lstStyle>
          <a:p>
            <a:pPr lvl="0"/>
            <a:r>
              <a:rPr lang="en-US"/>
              <a:t>Click to edit Master text styles</a:t>
            </a:r>
          </a:p>
        </p:txBody>
      </p:sp>
      <p:sp>
        <p:nvSpPr>
          <p:cNvPr id="35" name="Rectangle 34">
            <a:extLst>
              <a:ext uri="{FF2B5EF4-FFF2-40B4-BE49-F238E27FC236}">
                <a16:creationId xmlns:a16="http://schemas.microsoft.com/office/drawing/2014/main" id="{9F84E1F2-B8AA-C84E-9D14-E976CA6418D4}"/>
              </a:ext>
            </a:extLst>
          </p:cNvPr>
          <p:cNvSpPr/>
          <p:nvPr userDrawn="1"/>
        </p:nvSpPr>
        <p:spPr>
          <a:xfrm>
            <a:off x="273335" y="3112127"/>
            <a:ext cx="805564" cy="8055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2</a:t>
            </a:r>
          </a:p>
        </p:txBody>
      </p:sp>
      <p:sp>
        <p:nvSpPr>
          <p:cNvPr id="41" name="Text Placeholder 12">
            <a:extLst>
              <a:ext uri="{FF2B5EF4-FFF2-40B4-BE49-F238E27FC236}">
                <a16:creationId xmlns:a16="http://schemas.microsoft.com/office/drawing/2014/main" id="{45858E1D-B28D-9D48-A660-C98B52B518DD}"/>
              </a:ext>
            </a:extLst>
          </p:cNvPr>
          <p:cNvSpPr>
            <a:spLocks noGrp="1"/>
          </p:cNvSpPr>
          <p:nvPr>
            <p:ph type="body" sz="quarter" idx="22" hasCustomPrompt="1"/>
          </p:nvPr>
        </p:nvSpPr>
        <p:spPr>
          <a:xfrm>
            <a:off x="1208160" y="4422340"/>
            <a:ext cx="4684640" cy="352561"/>
          </a:xfrm>
        </p:spPr>
        <p:txBody>
          <a:bodyPr>
            <a:normAutofit/>
          </a:bodyPr>
          <a:lstStyle>
            <a:lvl1pPr algn="l">
              <a:defRPr sz="2000" b="1" spc="0">
                <a:solidFill>
                  <a:schemeClr val="tx2"/>
                </a:solidFill>
              </a:defRPr>
            </a:lvl1pPr>
            <a:lvl2pPr marL="457200" indent="0">
              <a:buNone/>
              <a:defRPr/>
            </a:lvl2pPr>
          </a:lstStyle>
          <a:p>
            <a:pPr lvl="0"/>
            <a:r>
              <a:rPr lang="en-US" dirty="0"/>
              <a:t>Click to edit master text styles</a:t>
            </a:r>
          </a:p>
        </p:txBody>
      </p:sp>
      <p:sp>
        <p:nvSpPr>
          <p:cNvPr id="42" name="Text Placeholder 17">
            <a:extLst>
              <a:ext uri="{FF2B5EF4-FFF2-40B4-BE49-F238E27FC236}">
                <a16:creationId xmlns:a16="http://schemas.microsoft.com/office/drawing/2014/main" id="{7D552DED-58CD-D148-98A4-3BE3541D255C}"/>
              </a:ext>
            </a:extLst>
          </p:cNvPr>
          <p:cNvSpPr>
            <a:spLocks noGrp="1"/>
          </p:cNvSpPr>
          <p:nvPr>
            <p:ph type="body" sz="quarter" idx="23"/>
          </p:nvPr>
        </p:nvSpPr>
        <p:spPr>
          <a:xfrm>
            <a:off x="1208161" y="4814795"/>
            <a:ext cx="4684640" cy="352561"/>
          </a:xfrm>
        </p:spPr>
        <p:txBody>
          <a:bodyPr/>
          <a:lstStyle>
            <a:lvl1pPr algn="l">
              <a:defRPr/>
            </a:lvl1pPr>
          </a:lstStyle>
          <a:p>
            <a:pPr lvl="0"/>
            <a:r>
              <a:rPr lang="en-US"/>
              <a:t>Click to edit Master text styles</a:t>
            </a:r>
          </a:p>
        </p:txBody>
      </p:sp>
      <p:sp>
        <p:nvSpPr>
          <p:cNvPr id="43" name="Rectangle 42">
            <a:extLst>
              <a:ext uri="{FF2B5EF4-FFF2-40B4-BE49-F238E27FC236}">
                <a16:creationId xmlns:a16="http://schemas.microsoft.com/office/drawing/2014/main" id="{53B72576-3828-054D-8DDB-E80E9F10FE4C}"/>
              </a:ext>
            </a:extLst>
          </p:cNvPr>
          <p:cNvSpPr/>
          <p:nvPr userDrawn="1"/>
        </p:nvSpPr>
        <p:spPr>
          <a:xfrm>
            <a:off x="273335" y="4376450"/>
            <a:ext cx="805564" cy="8055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3</a:t>
            </a:r>
          </a:p>
        </p:txBody>
      </p:sp>
      <p:sp>
        <p:nvSpPr>
          <p:cNvPr id="21" name="Slide Number Placeholder 3">
            <a:extLst>
              <a:ext uri="{FF2B5EF4-FFF2-40B4-BE49-F238E27FC236}">
                <a16:creationId xmlns:a16="http://schemas.microsoft.com/office/drawing/2014/main" id="{7B5EAB76-5EE0-4A1A-9AAA-CB99F64AA284}"/>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542279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pic>
        <p:nvPicPr>
          <p:cNvPr id="26" name="Graphic 25" descr="Telephone with solid fill">
            <a:extLst>
              <a:ext uri="{FF2B5EF4-FFF2-40B4-BE49-F238E27FC236}">
                <a16:creationId xmlns:a16="http://schemas.microsoft.com/office/drawing/2014/main" id="{F52AA488-43DC-314F-B5AA-95914A74269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579837" y="1333504"/>
            <a:ext cx="4203691" cy="4203691"/>
          </a:xfrm>
          <a:prstGeom prst="rect">
            <a:avLst/>
          </a:prstGeom>
        </p:spPr>
      </p:pic>
      <p:sp>
        <p:nvSpPr>
          <p:cNvPr id="27" name="Rectangle 26">
            <a:extLst>
              <a:ext uri="{FF2B5EF4-FFF2-40B4-BE49-F238E27FC236}">
                <a16:creationId xmlns:a16="http://schemas.microsoft.com/office/drawing/2014/main" id="{E4D6CFA3-F1CE-B047-92EC-E996AD1D71EC}"/>
              </a:ext>
            </a:extLst>
          </p:cNvPr>
          <p:cNvSpPr/>
          <p:nvPr userDrawn="1"/>
        </p:nvSpPr>
        <p:spPr>
          <a:xfrm>
            <a:off x="6096001" y="-25400"/>
            <a:ext cx="3606800" cy="6908800"/>
          </a:xfrm>
          <a:prstGeom prst="rect">
            <a:avLst/>
          </a:prstGeom>
          <a:solidFill>
            <a:schemeClr val="tx2">
              <a:lumMod val="20000"/>
              <a:lumOff val="8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63ABF7A3-BA46-394E-982A-604898CB1DF2}"/>
              </a:ext>
            </a:extLst>
          </p:cNvPr>
          <p:cNvCxnSpPr/>
          <p:nvPr userDrawn="1"/>
        </p:nvCxnSpPr>
        <p:spPr>
          <a:xfrm>
            <a:off x="9702801" y="-12700"/>
            <a:ext cx="0" cy="6896100"/>
          </a:xfrm>
          <a:prstGeom prst="line">
            <a:avLst/>
          </a:prstGeom>
          <a:ln w="22225">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107" name="Text Placeholder 7">
            <a:extLst>
              <a:ext uri="{FF2B5EF4-FFF2-40B4-BE49-F238E27FC236}">
                <a16:creationId xmlns:a16="http://schemas.microsoft.com/office/drawing/2014/main" id="{A39AEF25-3E22-456F-BE52-F90CED423B32}"/>
              </a:ext>
            </a:extLst>
          </p:cNvPr>
          <p:cNvSpPr>
            <a:spLocks noGrp="1"/>
          </p:cNvSpPr>
          <p:nvPr>
            <p:ph type="body" sz="quarter" idx="13" hasCustomPrompt="1"/>
          </p:nvPr>
        </p:nvSpPr>
        <p:spPr>
          <a:xfrm>
            <a:off x="181645" y="201869"/>
            <a:ext cx="4055694" cy="391426"/>
          </a:xfrm>
        </p:spPr>
        <p:txBody>
          <a:bodyPr>
            <a:noAutofit/>
          </a:bodyPr>
          <a:lstStyle>
            <a:lvl1pPr>
              <a:defRPr sz="2000" b="1">
                <a:solidFill>
                  <a:schemeClr val="accent2"/>
                </a:solidFill>
              </a:defRPr>
            </a:lvl1pPr>
          </a:lstStyle>
          <a:p>
            <a:pPr lvl="0"/>
            <a:r>
              <a:rPr lang="en-US"/>
              <a:t>CLICK TO EDIT MASTER TEXT STYLES</a:t>
            </a:r>
          </a:p>
        </p:txBody>
      </p:sp>
      <p:sp>
        <p:nvSpPr>
          <p:cNvPr id="108" name="Text Placeholder 23">
            <a:extLst>
              <a:ext uri="{FF2B5EF4-FFF2-40B4-BE49-F238E27FC236}">
                <a16:creationId xmlns:a16="http://schemas.microsoft.com/office/drawing/2014/main" id="{A183735E-D236-45C5-A430-8EDC0B5E9025}"/>
              </a:ext>
            </a:extLst>
          </p:cNvPr>
          <p:cNvSpPr>
            <a:spLocks noGrp="1"/>
          </p:cNvSpPr>
          <p:nvPr>
            <p:ph type="body" sz="quarter" idx="14"/>
          </p:nvPr>
        </p:nvSpPr>
        <p:spPr>
          <a:xfrm>
            <a:off x="467211" y="783549"/>
            <a:ext cx="3484562" cy="391426"/>
          </a:xfrm>
        </p:spPr>
        <p:txBody>
          <a:bodyPr/>
          <a:lstStyle>
            <a:lvl2pPr marL="457200" indent="0">
              <a:buNone/>
              <a:defRPr/>
            </a:lvl2pPr>
          </a:lstStyle>
          <a:p>
            <a:pPr lvl="0"/>
            <a:r>
              <a:rPr lang="en-US"/>
              <a:t>Click to edit Master text styles</a:t>
            </a:r>
          </a:p>
        </p:txBody>
      </p:sp>
      <p:sp>
        <p:nvSpPr>
          <p:cNvPr id="109" name="Text Placeholder 23">
            <a:extLst>
              <a:ext uri="{FF2B5EF4-FFF2-40B4-BE49-F238E27FC236}">
                <a16:creationId xmlns:a16="http://schemas.microsoft.com/office/drawing/2014/main" id="{7DE6E52F-1A42-460D-BC90-23377622B8AA}"/>
              </a:ext>
            </a:extLst>
          </p:cNvPr>
          <p:cNvSpPr>
            <a:spLocks noGrp="1"/>
          </p:cNvSpPr>
          <p:nvPr>
            <p:ph type="body" sz="quarter" idx="15"/>
          </p:nvPr>
        </p:nvSpPr>
        <p:spPr>
          <a:xfrm>
            <a:off x="467211" y="1249069"/>
            <a:ext cx="3484562" cy="391426"/>
          </a:xfrm>
        </p:spPr>
        <p:txBody>
          <a:bodyPr/>
          <a:lstStyle>
            <a:lvl2pPr marL="457200" indent="0">
              <a:buNone/>
              <a:defRPr/>
            </a:lvl2pPr>
          </a:lstStyle>
          <a:p>
            <a:pPr lvl="0"/>
            <a:r>
              <a:rPr lang="en-US"/>
              <a:t>Click to edit Master text styles</a:t>
            </a:r>
          </a:p>
        </p:txBody>
      </p:sp>
      <p:sp>
        <p:nvSpPr>
          <p:cNvPr id="110" name="Text Placeholder 7">
            <a:extLst>
              <a:ext uri="{FF2B5EF4-FFF2-40B4-BE49-F238E27FC236}">
                <a16:creationId xmlns:a16="http://schemas.microsoft.com/office/drawing/2014/main" id="{F74FEF35-F9F1-4181-BD7A-0C7383D446D6}"/>
              </a:ext>
            </a:extLst>
          </p:cNvPr>
          <p:cNvSpPr>
            <a:spLocks noGrp="1"/>
          </p:cNvSpPr>
          <p:nvPr>
            <p:ph type="body" sz="quarter" idx="16" hasCustomPrompt="1"/>
          </p:nvPr>
        </p:nvSpPr>
        <p:spPr>
          <a:xfrm>
            <a:off x="4748883" y="201869"/>
            <a:ext cx="4055694" cy="391426"/>
          </a:xfrm>
        </p:spPr>
        <p:txBody>
          <a:bodyPr>
            <a:noAutofit/>
          </a:bodyPr>
          <a:lstStyle>
            <a:lvl1pPr>
              <a:defRPr sz="2000" b="1">
                <a:solidFill>
                  <a:schemeClr val="accent1"/>
                </a:solidFill>
              </a:defRPr>
            </a:lvl1pPr>
          </a:lstStyle>
          <a:p>
            <a:pPr lvl="0"/>
            <a:r>
              <a:rPr lang="en-US"/>
              <a:t>CLICK TO EDIT MASTER TEXT STYLES</a:t>
            </a:r>
          </a:p>
        </p:txBody>
      </p:sp>
      <p:sp>
        <p:nvSpPr>
          <p:cNvPr id="111" name="Text Placeholder 23">
            <a:extLst>
              <a:ext uri="{FF2B5EF4-FFF2-40B4-BE49-F238E27FC236}">
                <a16:creationId xmlns:a16="http://schemas.microsoft.com/office/drawing/2014/main" id="{2B0B14A7-8DF3-409C-ABE4-9215920115B0}"/>
              </a:ext>
            </a:extLst>
          </p:cNvPr>
          <p:cNvSpPr>
            <a:spLocks noGrp="1"/>
          </p:cNvSpPr>
          <p:nvPr>
            <p:ph type="body" sz="quarter" idx="17"/>
          </p:nvPr>
        </p:nvSpPr>
        <p:spPr>
          <a:xfrm>
            <a:off x="5034449" y="783549"/>
            <a:ext cx="3484562" cy="391426"/>
          </a:xfrm>
        </p:spPr>
        <p:txBody>
          <a:bodyPr/>
          <a:lstStyle>
            <a:lvl2pPr marL="457200" indent="0">
              <a:buNone/>
              <a:defRPr/>
            </a:lvl2pPr>
          </a:lstStyle>
          <a:p>
            <a:pPr lvl="0"/>
            <a:r>
              <a:rPr lang="en-US"/>
              <a:t>Click to edit Master text styles</a:t>
            </a:r>
          </a:p>
        </p:txBody>
      </p:sp>
      <p:sp>
        <p:nvSpPr>
          <p:cNvPr id="112" name="Text Placeholder 23">
            <a:extLst>
              <a:ext uri="{FF2B5EF4-FFF2-40B4-BE49-F238E27FC236}">
                <a16:creationId xmlns:a16="http://schemas.microsoft.com/office/drawing/2014/main" id="{9EA745DB-E123-4440-AB6A-57A05855CDC0}"/>
              </a:ext>
            </a:extLst>
          </p:cNvPr>
          <p:cNvSpPr>
            <a:spLocks noGrp="1"/>
          </p:cNvSpPr>
          <p:nvPr>
            <p:ph type="body" sz="quarter" idx="18"/>
          </p:nvPr>
        </p:nvSpPr>
        <p:spPr>
          <a:xfrm>
            <a:off x="5034449" y="1249069"/>
            <a:ext cx="3484562" cy="391426"/>
          </a:xfrm>
        </p:spPr>
        <p:txBody>
          <a:bodyPr/>
          <a:lstStyle>
            <a:lvl2pPr marL="457200" indent="0">
              <a:buNone/>
              <a:defRPr/>
            </a:lvl2pPr>
          </a:lstStyle>
          <a:p>
            <a:pPr lvl="0"/>
            <a:r>
              <a:rPr lang="en-US"/>
              <a:t>Click to edit Master text styles</a:t>
            </a:r>
          </a:p>
        </p:txBody>
      </p:sp>
      <p:sp>
        <p:nvSpPr>
          <p:cNvPr id="113" name="Text Placeholder 7">
            <a:extLst>
              <a:ext uri="{FF2B5EF4-FFF2-40B4-BE49-F238E27FC236}">
                <a16:creationId xmlns:a16="http://schemas.microsoft.com/office/drawing/2014/main" id="{313826F0-9C7A-4C1E-939B-5F3EC2FA65F6}"/>
              </a:ext>
            </a:extLst>
          </p:cNvPr>
          <p:cNvSpPr>
            <a:spLocks noGrp="1"/>
          </p:cNvSpPr>
          <p:nvPr>
            <p:ph type="body" sz="quarter" idx="19" hasCustomPrompt="1"/>
          </p:nvPr>
        </p:nvSpPr>
        <p:spPr>
          <a:xfrm>
            <a:off x="148704" y="2678773"/>
            <a:ext cx="4055694" cy="391426"/>
          </a:xfrm>
        </p:spPr>
        <p:txBody>
          <a:bodyPr>
            <a:noAutofit/>
          </a:bodyPr>
          <a:lstStyle>
            <a:lvl1pPr>
              <a:defRPr sz="2000" b="1">
                <a:solidFill>
                  <a:schemeClr val="accent3"/>
                </a:solidFill>
              </a:defRPr>
            </a:lvl1pPr>
          </a:lstStyle>
          <a:p>
            <a:pPr lvl="0"/>
            <a:r>
              <a:rPr lang="en-US"/>
              <a:t>CLICK TO EDIT MASTER TEXT STYLES</a:t>
            </a:r>
          </a:p>
        </p:txBody>
      </p:sp>
      <p:sp>
        <p:nvSpPr>
          <p:cNvPr id="114" name="Text Placeholder 23">
            <a:extLst>
              <a:ext uri="{FF2B5EF4-FFF2-40B4-BE49-F238E27FC236}">
                <a16:creationId xmlns:a16="http://schemas.microsoft.com/office/drawing/2014/main" id="{EF98B396-F1F1-4762-88C1-0519F91D7BBE}"/>
              </a:ext>
            </a:extLst>
          </p:cNvPr>
          <p:cNvSpPr>
            <a:spLocks noGrp="1"/>
          </p:cNvSpPr>
          <p:nvPr>
            <p:ph type="body" sz="quarter" idx="20"/>
          </p:nvPr>
        </p:nvSpPr>
        <p:spPr>
          <a:xfrm>
            <a:off x="434270" y="3260453"/>
            <a:ext cx="3484562" cy="391426"/>
          </a:xfrm>
        </p:spPr>
        <p:txBody>
          <a:bodyPr/>
          <a:lstStyle>
            <a:lvl2pPr marL="457200" indent="0">
              <a:buNone/>
              <a:defRPr/>
            </a:lvl2pPr>
          </a:lstStyle>
          <a:p>
            <a:pPr lvl="0"/>
            <a:r>
              <a:rPr lang="en-US"/>
              <a:t>Click to edit Master text styles</a:t>
            </a:r>
          </a:p>
        </p:txBody>
      </p:sp>
      <p:sp>
        <p:nvSpPr>
          <p:cNvPr id="115" name="Text Placeholder 23">
            <a:extLst>
              <a:ext uri="{FF2B5EF4-FFF2-40B4-BE49-F238E27FC236}">
                <a16:creationId xmlns:a16="http://schemas.microsoft.com/office/drawing/2014/main" id="{9482FECF-BC09-4698-AF4F-9711807CD281}"/>
              </a:ext>
            </a:extLst>
          </p:cNvPr>
          <p:cNvSpPr>
            <a:spLocks noGrp="1"/>
          </p:cNvSpPr>
          <p:nvPr>
            <p:ph type="body" sz="quarter" idx="21"/>
          </p:nvPr>
        </p:nvSpPr>
        <p:spPr>
          <a:xfrm>
            <a:off x="434270" y="3725973"/>
            <a:ext cx="3484562" cy="391426"/>
          </a:xfrm>
        </p:spPr>
        <p:txBody>
          <a:bodyPr/>
          <a:lstStyle>
            <a:lvl2pPr marL="457200" indent="0">
              <a:buNone/>
              <a:defRPr/>
            </a:lvl2pPr>
          </a:lstStyle>
          <a:p>
            <a:pPr lvl="0"/>
            <a:r>
              <a:rPr lang="en-US"/>
              <a:t>Click to edit Master text styles</a:t>
            </a:r>
          </a:p>
        </p:txBody>
      </p:sp>
      <p:sp>
        <p:nvSpPr>
          <p:cNvPr id="116" name="Text Placeholder 7">
            <a:extLst>
              <a:ext uri="{FF2B5EF4-FFF2-40B4-BE49-F238E27FC236}">
                <a16:creationId xmlns:a16="http://schemas.microsoft.com/office/drawing/2014/main" id="{5CB6F6A1-A51F-4910-AF03-35BBAF501BEA}"/>
              </a:ext>
            </a:extLst>
          </p:cNvPr>
          <p:cNvSpPr>
            <a:spLocks noGrp="1"/>
          </p:cNvSpPr>
          <p:nvPr>
            <p:ph type="body" sz="quarter" idx="22" hasCustomPrompt="1"/>
          </p:nvPr>
        </p:nvSpPr>
        <p:spPr>
          <a:xfrm>
            <a:off x="4715942" y="2678773"/>
            <a:ext cx="4055694" cy="391426"/>
          </a:xfrm>
        </p:spPr>
        <p:txBody>
          <a:bodyPr>
            <a:noAutofit/>
          </a:bodyPr>
          <a:lstStyle>
            <a:lvl1pPr>
              <a:defRPr sz="2000" b="1">
                <a:solidFill>
                  <a:schemeClr val="accent4"/>
                </a:solidFill>
              </a:defRPr>
            </a:lvl1pPr>
          </a:lstStyle>
          <a:p>
            <a:pPr lvl="0"/>
            <a:r>
              <a:rPr lang="en-US"/>
              <a:t>CLICK TO EDIT MASTER TEXT STYLES</a:t>
            </a:r>
          </a:p>
        </p:txBody>
      </p:sp>
      <p:sp>
        <p:nvSpPr>
          <p:cNvPr id="117" name="Text Placeholder 23">
            <a:extLst>
              <a:ext uri="{FF2B5EF4-FFF2-40B4-BE49-F238E27FC236}">
                <a16:creationId xmlns:a16="http://schemas.microsoft.com/office/drawing/2014/main" id="{815F0015-4B3C-4EA1-920A-8FB97960B8DE}"/>
              </a:ext>
            </a:extLst>
          </p:cNvPr>
          <p:cNvSpPr>
            <a:spLocks noGrp="1"/>
          </p:cNvSpPr>
          <p:nvPr>
            <p:ph type="body" sz="quarter" idx="23"/>
          </p:nvPr>
        </p:nvSpPr>
        <p:spPr>
          <a:xfrm>
            <a:off x="5001508" y="3260453"/>
            <a:ext cx="3484562" cy="391426"/>
          </a:xfrm>
        </p:spPr>
        <p:txBody>
          <a:bodyPr/>
          <a:lstStyle>
            <a:lvl2pPr marL="457200" indent="0">
              <a:buNone/>
              <a:defRPr/>
            </a:lvl2pPr>
          </a:lstStyle>
          <a:p>
            <a:pPr lvl="0"/>
            <a:r>
              <a:rPr lang="en-US"/>
              <a:t>Click to edit Master text styles</a:t>
            </a:r>
          </a:p>
        </p:txBody>
      </p:sp>
      <p:sp>
        <p:nvSpPr>
          <p:cNvPr id="118" name="Text Placeholder 23">
            <a:extLst>
              <a:ext uri="{FF2B5EF4-FFF2-40B4-BE49-F238E27FC236}">
                <a16:creationId xmlns:a16="http://schemas.microsoft.com/office/drawing/2014/main" id="{70E8CBE8-CFA9-4408-B230-D2241D472134}"/>
              </a:ext>
            </a:extLst>
          </p:cNvPr>
          <p:cNvSpPr>
            <a:spLocks noGrp="1"/>
          </p:cNvSpPr>
          <p:nvPr>
            <p:ph type="body" sz="quarter" idx="24"/>
          </p:nvPr>
        </p:nvSpPr>
        <p:spPr>
          <a:xfrm>
            <a:off x="5001508" y="3725973"/>
            <a:ext cx="3484562" cy="391426"/>
          </a:xfrm>
        </p:spPr>
        <p:txBody>
          <a:bodyPr/>
          <a:lstStyle>
            <a:lvl2pPr marL="457200" indent="0">
              <a:buNone/>
              <a:defRPr/>
            </a:lvl2pPr>
          </a:lstStyle>
          <a:p>
            <a:pPr lvl="0"/>
            <a:r>
              <a:rPr lang="en-US"/>
              <a:t>Click to edit Master text styles</a:t>
            </a:r>
          </a:p>
        </p:txBody>
      </p:sp>
      <p:sp>
        <p:nvSpPr>
          <p:cNvPr id="119" name="Text Placeholder 7">
            <a:extLst>
              <a:ext uri="{FF2B5EF4-FFF2-40B4-BE49-F238E27FC236}">
                <a16:creationId xmlns:a16="http://schemas.microsoft.com/office/drawing/2014/main" id="{CD7F2C0B-4AA9-4A39-9C74-ECBFD60A2C87}"/>
              </a:ext>
            </a:extLst>
          </p:cNvPr>
          <p:cNvSpPr>
            <a:spLocks noGrp="1"/>
          </p:cNvSpPr>
          <p:nvPr>
            <p:ph type="body" sz="quarter" idx="25" hasCustomPrompt="1"/>
          </p:nvPr>
        </p:nvSpPr>
        <p:spPr>
          <a:xfrm>
            <a:off x="148704" y="5155678"/>
            <a:ext cx="4055694" cy="391426"/>
          </a:xfrm>
        </p:spPr>
        <p:txBody>
          <a:bodyPr>
            <a:noAutofit/>
          </a:bodyPr>
          <a:lstStyle>
            <a:lvl1pPr>
              <a:defRPr sz="2000" b="1">
                <a:solidFill>
                  <a:schemeClr val="accent1">
                    <a:lumMod val="75000"/>
                  </a:schemeClr>
                </a:solidFill>
              </a:defRPr>
            </a:lvl1pPr>
          </a:lstStyle>
          <a:p>
            <a:pPr lvl="0"/>
            <a:r>
              <a:rPr lang="en-US"/>
              <a:t>CLICK TO EDIT MASTER TEXT STYLES</a:t>
            </a:r>
          </a:p>
        </p:txBody>
      </p:sp>
      <p:sp>
        <p:nvSpPr>
          <p:cNvPr id="120" name="Text Placeholder 23">
            <a:extLst>
              <a:ext uri="{FF2B5EF4-FFF2-40B4-BE49-F238E27FC236}">
                <a16:creationId xmlns:a16="http://schemas.microsoft.com/office/drawing/2014/main" id="{1816F4F7-F0FD-4CB3-99D4-A20E995BA930}"/>
              </a:ext>
            </a:extLst>
          </p:cNvPr>
          <p:cNvSpPr>
            <a:spLocks noGrp="1"/>
          </p:cNvSpPr>
          <p:nvPr>
            <p:ph type="body" sz="quarter" idx="26"/>
          </p:nvPr>
        </p:nvSpPr>
        <p:spPr>
          <a:xfrm>
            <a:off x="434270" y="5737358"/>
            <a:ext cx="3484562" cy="391426"/>
          </a:xfrm>
        </p:spPr>
        <p:txBody>
          <a:bodyPr/>
          <a:lstStyle>
            <a:lvl2pPr marL="457200" indent="0">
              <a:buNone/>
              <a:defRPr/>
            </a:lvl2pPr>
          </a:lstStyle>
          <a:p>
            <a:pPr lvl="0"/>
            <a:r>
              <a:rPr lang="en-US"/>
              <a:t>Click to edit Master text styles</a:t>
            </a:r>
          </a:p>
        </p:txBody>
      </p:sp>
      <p:sp>
        <p:nvSpPr>
          <p:cNvPr id="121" name="Text Placeholder 23">
            <a:extLst>
              <a:ext uri="{FF2B5EF4-FFF2-40B4-BE49-F238E27FC236}">
                <a16:creationId xmlns:a16="http://schemas.microsoft.com/office/drawing/2014/main" id="{322BE87D-4987-4990-9ED9-2BC9F6A27EF2}"/>
              </a:ext>
            </a:extLst>
          </p:cNvPr>
          <p:cNvSpPr>
            <a:spLocks noGrp="1"/>
          </p:cNvSpPr>
          <p:nvPr>
            <p:ph type="body" sz="quarter" idx="27"/>
          </p:nvPr>
        </p:nvSpPr>
        <p:spPr>
          <a:xfrm>
            <a:off x="434270" y="6202878"/>
            <a:ext cx="3484562" cy="391426"/>
          </a:xfrm>
        </p:spPr>
        <p:txBody>
          <a:bodyPr/>
          <a:lstStyle>
            <a:lvl2pPr marL="457200" indent="0">
              <a:buNone/>
              <a:defRPr/>
            </a:lvl2pPr>
          </a:lstStyle>
          <a:p>
            <a:pPr lvl="0"/>
            <a:r>
              <a:rPr lang="en-US"/>
              <a:t>Click to edit Master text styles</a:t>
            </a:r>
          </a:p>
        </p:txBody>
      </p:sp>
      <p:sp>
        <p:nvSpPr>
          <p:cNvPr id="122" name="Text Placeholder 7">
            <a:extLst>
              <a:ext uri="{FF2B5EF4-FFF2-40B4-BE49-F238E27FC236}">
                <a16:creationId xmlns:a16="http://schemas.microsoft.com/office/drawing/2014/main" id="{76C4A8F1-CF30-4A81-A517-64F5C1615201}"/>
              </a:ext>
            </a:extLst>
          </p:cNvPr>
          <p:cNvSpPr>
            <a:spLocks noGrp="1"/>
          </p:cNvSpPr>
          <p:nvPr>
            <p:ph type="body" sz="quarter" idx="28" hasCustomPrompt="1"/>
          </p:nvPr>
        </p:nvSpPr>
        <p:spPr>
          <a:xfrm>
            <a:off x="4715942" y="5155678"/>
            <a:ext cx="4055694" cy="391426"/>
          </a:xfrm>
        </p:spPr>
        <p:txBody>
          <a:bodyPr>
            <a:noAutofit/>
          </a:bodyPr>
          <a:lstStyle>
            <a:lvl1pPr>
              <a:defRPr sz="2000" b="1">
                <a:solidFill>
                  <a:schemeClr val="tx2">
                    <a:lumMod val="75000"/>
                  </a:schemeClr>
                </a:solidFill>
              </a:defRPr>
            </a:lvl1pPr>
          </a:lstStyle>
          <a:p>
            <a:pPr lvl="0"/>
            <a:r>
              <a:rPr lang="en-US"/>
              <a:t>CLICK TO EDIT MASTER TEXT STYLES</a:t>
            </a:r>
          </a:p>
        </p:txBody>
      </p:sp>
      <p:sp>
        <p:nvSpPr>
          <p:cNvPr id="123" name="Text Placeholder 23">
            <a:extLst>
              <a:ext uri="{FF2B5EF4-FFF2-40B4-BE49-F238E27FC236}">
                <a16:creationId xmlns:a16="http://schemas.microsoft.com/office/drawing/2014/main" id="{7A7E06F5-DDC9-4176-8C6C-1E26DFA3DAEA}"/>
              </a:ext>
            </a:extLst>
          </p:cNvPr>
          <p:cNvSpPr>
            <a:spLocks noGrp="1"/>
          </p:cNvSpPr>
          <p:nvPr>
            <p:ph type="body" sz="quarter" idx="29"/>
          </p:nvPr>
        </p:nvSpPr>
        <p:spPr>
          <a:xfrm>
            <a:off x="5001508" y="5737358"/>
            <a:ext cx="3484562" cy="391426"/>
          </a:xfrm>
        </p:spPr>
        <p:txBody>
          <a:bodyPr/>
          <a:lstStyle>
            <a:lvl2pPr marL="457200" indent="0">
              <a:buNone/>
              <a:defRPr/>
            </a:lvl2pPr>
          </a:lstStyle>
          <a:p>
            <a:pPr lvl="0"/>
            <a:r>
              <a:rPr lang="en-US"/>
              <a:t>Click to edit Master text styles</a:t>
            </a:r>
          </a:p>
        </p:txBody>
      </p:sp>
      <p:sp>
        <p:nvSpPr>
          <p:cNvPr id="124" name="Text Placeholder 23">
            <a:extLst>
              <a:ext uri="{FF2B5EF4-FFF2-40B4-BE49-F238E27FC236}">
                <a16:creationId xmlns:a16="http://schemas.microsoft.com/office/drawing/2014/main" id="{E03B1BD1-5FF3-4AA6-920A-749C0A7652E8}"/>
              </a:ext>
            </a:extLst>
          </p:cNvPr>
          <p:cNvSpPr>
            <a:spLocks noGrp="1"/>
          </p:cNvSpPr>
          <p:nvPr>
            <p:ph type="body" sz="quarter" idx="30"/>
          </p:nvPr>
        </p:nvSpPr>
        <p:spPr>
          <a:xfrm>
            <a:off x="5001508" y="6202878"/>
            <a:ext cx="3484562" cy="391426"/>
          </a:xfrm>
        </p:spPr>
        <p:txBody>
          <a:bodyPr/>
          <a:lstStyle>
            <a:lvl2pPr marL="457200" indent="0">
              <a:buNone/>
              <a:defRPr/>
            </a:lvl2pPr>
          </a:lstStyle>
          <a:p>
            <a:pPr lvl="0"/>
            <a:r>
              <a:rPr lang="en-US"/>
              <a:t>Click to edit Master text styles</a:t>
            </a:r>
          </a:p>
        </p:txBody>
      </p:sp>
      <p:sp>
        <p:nvSpPr>
          <p:cNvPr id="23" name="Slide Number Placeholder 3">
            <a:extLst>
              <a:ext uri="{FF2B5EF4-FFF2-40B4-BE49-F238E27FC236}">
                <a16:creationId xmlns:a16="http://schemas.microsoft.com/office/drawing/2014/main" id="{CDCBF88E-C190-478E-86EE-FE3E462D38B7}"/>
              </a:ext>
            </a:extLst>
          </p:cNvPr>
          <p:cNvSpPr>
            <a:spLocks noGrp="1"/>
          </p:cNvSpPr>
          <p:nvPr>
            <p:ph type="sldNum" sz="quarter" idx="4"/>
          </p:nvPr>
        </p:nvSpPr>
        <p:spPr>
          <a:xfrm>
            <a:off x="9448800" y="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2177875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8CF58F-AF4D-FE40-B1C6-970F8B42D804}"/>
              </a:ext>
            </a:extLst>
          </p:cNvPr>
          <p:cNvSpPr/>
          <p:nvPr userDrawn="1"/>
        </p:nvSpPr>
        <p:spPr>
          <a:xfrm>
            <a:off x="-1" y="-12700"/>
            <a:ext cx="12192000" cy="6883400"/>
          </a:xfrm>
          <a:prstGeom prst="rect">
            <a:avLst/>
          </a:prstGeom>
          <a:gradFill>
            <a:gsLst>
              <a:gs pos="0">
                <a:schemeClr val="accent2"/>
              </a:gs>
              <a:gs pos="54000">
                <a:schemeClr val="accent2"/>
              </a:gs>
              <a:gs pos="98000">
                <a:schemeClr val="accent2">
                  <a:lumMod val="60000"/>
                  <a:lumOff val="40000"/>
                  <a:alpha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sky, tree, outdoor, city&#10;&#10;Description automatically generated">
            <a:extLst>
              <a:ext uri="{FF2B5EF4-FFF2-40B4-BE49-F238E27FC236}">
                <a16:creationId xmlns:a16="http://schemas.microsoft.com/office/drawing/2014/main" id="{9115674B-F395-F741-944D-9F42D0A9F1D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117"/>
          <a:stretch/>
        </p:blipFill>
        <p:spPr>
          <a:xfrm>
            <a:off x="655238" y="1000918"/>
            <a:ext cx="4759623" cy="4747417"/>
          </a:xfrm>
          <a:prstGeom prst="rect">
            <a:avLst/>
          </a:prstGeom>
        </p:spPr>
      </p:pic>
      <p:sp>
        <p:nvSpPr>
          <p:cNvPr id="3" name="Freeform 2">
            <a:extLst>
              <a:ext uri="{FF2B5EF4-FFF2-40B4-BE49-F238E27FC236}">
                <a16:creationId xmlns:a16="http://schemas.microsoft.com/office/drawing/2014/main" id="{74A09DB9-6493-1842-A91D-FE8DAD25C38A}"/>
              </a:ext>
            </a:extLst>
          </p:cNvPr>
          <p:cNvSpPr/>
          <p:nvPr userDrawn="1"/>
        </p:nvSpPr>
        <p:spPr>
          <a:xfrm>
            <a:off x="-1" y="-1270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bg1">
              <a:lumMod val="9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BC68E35-E82B-8343-8C49-E4D6B85279BA}"/>
              </a:ext>
            </a:extLst>
          </p:cNvPr>
          <p:cNvCxnSpPr>
            <a:stCxn id="3" idx="3"/>
            <a:endCxn id="3" idx="4"/>
          </p:cNvCxnSpPr>
          <p:nvPr userDrawn="1"/>
        </p:nvCxnSpPr>
        <p:spPr>
          <a:xfrm>
            <a:off x="1308099" y="-12700"/>
            <a:ext cx="4749800" cy="6883400"/>
          </a:xfrm>
          <a:prstGeom prst="line">
            <a:avLst/>
          </a:prstGeom>
          <a:ln w="22225">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3">
            <a:extLst>
              <a:ext uri="{FF2B5EF4-FFF2-40B4-BE49-F238E27FC236}">
                <a16:creationId xmlns:a16="http://schemas.microsoft.com/office/drawing/2014/main" id="{7350FA47-D100-4BE8-A5B2-0C857C7E76DF}"/>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a:p>
        </p:txBody>
      </p:sp>
      <p:sp>
        <p:nvSpPr>
          <p:cNvPr id="11" name="Rectangle 10">
            <a:extLst>
              <a:ext uri="{FF2B5EF4-FFF2-40B4-BE49-F238E27FC236}">
                <a16:creationId xmlns:a16="http://schemas.microsoft.com/office/drawing/2014/main" id="{E66FF344-AB73-854D-8882-F1A21640C116}"/>
              </a:ext>
            </a:extLst>
          </p:cNvPr>
          <p:cNvSpPr/>
          <p:nvPr userDrawn="1"/>
        </p:nvSpPr>
        <p:spPr>
          <a:xfrm>
            <a:off x="6948718" y="2659287"/>
            <a:ext cx="4804520" cy="1323439"/>
          </a:xfrm>
          <a:prstGeom prst="rect">
            <a:avLst/>
          </a:prstGeom>
        </p:spPr>
        <p:txBody>
          <a:bodyPr wrap="none">
            <a:spAutoFit/>
          </a:bodyPr>
          <a:lstStyle/>
          <a:p>
            <a:pPr lvl="0"/>
            <a:r>
              <a:rPr lang="en-US" sz="8000" dirty="0">
                <a:solidFill>
                  <a:schemeClr val="bg1"/>
                </a:solidFill>
              </a:rPr>
              <a:t>Questions</a:t>
            </a:r>
          </a:p>
        </p:txBody>
      </p:sp>
    </p:spTree>
    <p:extLst>
      <p:ext uri="{BB962C8B-B14F-4D97-AF65-F5344CB8AC3E}">
        <p14:creationId xmlns:p14="http://schemas.microsoft.com/office/powerpoint/2010/main" val="4249342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 UI">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F6ED58-864E-F142-BE9D-84CC50B00BBF}"/>
              </a:ext>
            </a:extLst>
          </p:cNvPr>
          <p:cNvSpPr/>
          <p:nvPr userDrawn="1"/>
        </p:nvSpPr>
        <p:spPr>
          <a:xfrm>
            <a:off x="0" y="6250075"/>
            <a:ext cx="12218796" cy="607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2B6F88B-B9F3-E94B-8725-4C3D34BC6E50}"/>
              </a:ext>
            </a:extLst>
          </p:cNvPr>
          <p:cNvSpPr/>
          <p:nvPr userDrawn="1"/>
        </p:nvSpPr>
        <p:spPr>
          <a:xfrm>
            <a:off x="-26796" y="6234102"/>
            <a:ext cx="12218796"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4D4D488-9C0C-FD48-8FDD-05B4A9E65394}"/>
              </a:ext>
            </a:extLst>
          </p:cNvPr>
          <p:cNvSpPr txBox="1">
            <a:spLocks/>
          </p:cNvSpPr>
          <p:nvPr userDrawn="1"/>
        </p:nvSpPr>
        <p:spPr>
          <a:xfrm>
            <a:off x="4500101" y="379136"/>
            <a:ext cx="7126514" cy="12468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r"/>
            <a:r>
              <a:rPr lang="en-US" dirty="0">
                <a:solidFill>
                  <a:schemeClr val="accent2"/>
                </a:solidFill>
              </a:rPr>
              <a:t>Thank you</a:t>
            </a:r>
          </a:p>
        </p:txBody>
      </p:sp>
      <p:sp>
        <p:nvSpPr>
          <p:cNvPr id="12" name="Subtitle 2">
            <a:extLst>
              <a:ext uri="{FF2B5EF4-FFF2-40B4-BE49-F238E27FC236}">
                <a16:creationId xmlns:a16="http://schemas.microsoft.com/office/drawing/2014/main" id="{A8FFC43D-B692-8B4C-B13C-2FFDB154E46C}"/>
              </a:ext>
            </a:extLst>
          </p:cNvPr>
          <p:cNvSpPr>
            <a:spLocks noGrp="1"/>
          </p:cNvSpPr>
          <p:nvPr>
            <p:ph type="subTitle" idx="1"/>
          </p:nvPr>
        </p:nvSpPr>
        <p:spPr>
          <a:xfrm>
            <a:off x="8157700" y="2264891"/>
            <a:ext cx="3468915" cy="827881"/>
          </a:xfrm>
        </p:spPr>
        <p:txBody>
          <a:bodyPr/>
          <a:lstStyle>
            <a:lvl1pPr marL="0" indent="0" algn="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3">
            <a:extLst>
              <a:ext uri="{FF2B5EF4-FFF2-40B4-BE49-F238E27FC236}">
                <a16:creationId xmlns:a16="http://schemas.microsoft.com/office/drawing/2014/main" id="{5313C0FD-F39F-3845-BDAA-D295D48CD6F9}"/>
              </a:ext>
            </a:extLst>
          </p:cNvPr>
          <p:cNvSpPr txBox="1">
            <a:spLocks/>
          </p:cNvSpPr>
          <p:nvPr userDrawn="1"/>
        </p:nvSpPr>
        <p:spPr>
          <a:xfrm>
            <a:off x="8976164" y="72628"/>
            <a:ext cx="2743200" cy="365125"/>
          </a:xfrm>
          <a:prstGeom prst="rect">
            <a:avLst/>
          </a:prstGeom>
        </p:spPr>
        <p:txBody>
          <a:bodyPr/>
          <a:lstStyle>
            <a:defPPr>
              <a:defRPr lang="en-US"/>
            </a:defPPr>
            <a:lvl1pPr marL="0" algn="r" defTabSz="914400" rtl="0" eaLnBrk="1" latinLnBrk="0" hangingPunct="1">
              <a:defRPr sz="1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6410A6-1121-614C-93E3-1148DBFABACE}" type="datetime4">
              <a:rPr lang="en-US" smtClean="0"/>
              <a:pPr/>
              <a:t>December 10, 2023</a:t>
            </a:fld>
            <a:endParaRPr lang="en-US"/>
          </a:p>
        </p:txBody>
      </p:sp>
      <p:pic>
        <p:nvPicPr>
          <p:cNvPr id="11" name="Picture 10" descr="A picture containing logo&#10;&#10;Description automatically generated">
            <a:extLst>
              <a:ext uri="{FF2B5EF4-FFF2-40B4-BE49-F238E27FC236}">
                <a16:creationId xmlns:a16="http://schemas.microsoft.com/office/drawing/2014/main" id="{B6239846-4AEA-EB46-9309-233BB2D788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2326" t="28315"/>
          <a:stretch/>
        </p:blipFill>
        <p:spPr>
          <a:xfrm>
            <a:off x="0" y="5088176"/>
            <a:ext cx="3698486" cy="1465861"/>
          </a:xfrm>
          <a:prstGeom prst="rect">
            <a:avLst/>
          </a:prstGeom>
        </p:spPr>
      </p:pic>
    </p:spTree>
    <p:extLst>
      <p:ext uri="{BB962C8B-B14F-4D97-AF65-F5344CB8AC3E}">
        <p14:creationId xmlns:p14="http://schemas.microsoft.com/office/powerpoint/2010/main" val="2843144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amp;I Quote or Agenda Item">
    <p:spTree>
      <p:nvGrpSpPr>
        <p:cNvPr id="1" name=""/>
        <p:cNvGrpSpPr/>
        <p:nvPr/>
      </p:nvGrpSpPr>
      <p:grpSpPr>
        <a:xfrm>
          <a:off x="0" y="0"/>
          <a:ext cx="0" cy="0"/>
          <a:chOff x="0" y="0"/>
          <a:chExt cx="0" cy="0"/>
        </a:xfrm>
      </p:grpSpPr>
      <p:pic>
        <p:nvPicPr>
          <p:cNvPr id="12" name="Picture 11" descr="A picture containing sky, tree, outdoor, city&#10;&#10;Description automatically generated">
            <a:extLst>
              <a:ext uri="{FF2B5EF4-FFF2-40B4-BE49-F238E27FC236}">
                <a16:creationId xmlns:a16="http://schemas.microsoft.com/office/drawing/2014/main" id="{E3988432-E431-1B40-B891-482517C7A5B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117"/>
          <a:stretch/>
        </p:blipFill>
        <p:spPr>
          <a:xfrm>
            <a:off x="534967" y="1000919"/>
            <a:ext cx="4759623" cy="4747417"/>
          </a:xfrm>
          <a:prstGeom prst="rect">
            <a:avLst/>
          </a:prstGeom>
        </p:spPr>
      </p:pic>
      <p:sp>
        <p:nvSpPr>
          <p:cNvPr id="3" name="Freeform 2">
            <a:extLst>
              <a:ext uri="{FF2B5EF4-FFF2-40B4-BE49-F238E27FC236}">
                <a16:creationId xmlns:a16="http://schemas.microsoft.com/office/drawing/2014/main" id="{74A09DB9-6493-1842-A91D-FE8DAD25C38A}"/>
              </a:ext>
            </a:extLst>
          </p:cNvPr>
          <p:cNvSpPr/>
          <p:nvPr userDrawn="1"/>
        </p:nvSpPr>
        <p:spPr>
          <a:xfrm>
            <a:off x="-1" y="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accent2">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BC68E35-E82B-8343-8C49-E4D6B85279BA}"/>
              </a:ext>
            </a:extLst>
          </p:cNvPr>
          <p:cNvCxnSpPr>
            <a:stCxn id="3" idx="3"/>
            <a:endCxn id="3" idx="4"/>
          </p:cNvCxnSpPr>
          <p:nvPr userDrawn="1"/>
        </p:nvCxnSpPr>
        <p:spPr>
          <a:xfrm>
            <a:off x="1308099" y="0"/>
            <a:ext cx="4749800" cy="6883400"/>
          </a:xfrm>
          <a:prstGeom prst="line">
            <a:avLst/>
          </a:prstGeom>
          <a:ln w="22225">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0BC00E0-F303-48CC-8C7D-86ACA8162EFD}"/>
              </a:ext>
            </a:extLst>
          </p:cNvPr>
          <p:cNvSpPr txBox="1"/>
          <p:nvPr userDrawn="1"/>
        </p:nvSpPr>
        <p:spPr>
          <a:xfrm>
            <a:off x="547173" y="3441700"/>
            <a:ext cx="3185858" cy="2308324"/>
          </a:xfrm>
          <a:prstGeom prst="rect">
            <a:avLst/>
          </a:prstGeom>
          <a:noFill/>
        </p:spPr>
        <p:txBody>
          <a:bodyPr wrap="square" rtlCol="0">
            <a:spAutoFit/>
          </a:bodyPr>
          <a:lstStyle/>
          <a:p>
            <a:r>
              <a:rPr lang="en-US" sz="4000" b="0" i="0" kern="1200" dirty="0">
                <a:solidFill>
                  <a:schemeClr val="bg1"/>
                </a:solidFill>
                <a:effectLst/>
                <a:latin typeface="+mn-lt"/>
                <a:ea typeface="+mn-ea"/>
                <a:cs typeface="+mn-cs"/>
              </a:rPr>
              <a:t>Empowering Connecticut </a:t>
            </a:r>
            <a:r>
              <a:rPr lang="en-US" sz="3200" b="0" i="0" kern="1200" dirty="0">
                <a:solidFill>
                  <a:schemeClr val="bg1"/>
                </a:solidFill>
                <a:effectLst/>
                <a:latin typeface="+mn-lt"/>
                <a:ea typeface="+mn-ea"/>
                <a:cs typeface="+mn-cs"/>
              </a:rPr>
              <a:t>to Make Smart Energy Choices</a:t>
            </a:r>
            <a:endParaRPr lang="en-US" sz="4000" dirty="0">
              <a:solidFill>
                <a:schemeClr val="bg1"/>
              </a:solidFill>
            </a:endParaRPr>
          </a:p>
        </p:txBody>
      </p:sp>
      <p:sp>
        <p:nvSpPr>
          <p:cNvPr id="14" name="Slide Number Placeholder 3">
            <a:extLst>
              <a:ext uri="{FF2B5EF4-FFF2-40B4-BE49-F238E27FC236}">
                <a16:creationId xmlns:a16="http://schemas.microsoft.com/office/drawing/2014/main" id="{E8D144F2-0BB3-486B-BCB7-D5CA16A53D91}"/>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a:p>
        </p:txBody>
      </p:sp>
      <p:sp>
        <p:nvSpPr>
          <p:cNvPr id="10" name="TextBox 9">
            <a:extLst>
              <a:ext uri="{FF2B5EF4-FFF2-40B4-BE49-F238E27FC236}">
                <a16:creationId xmlns:a16="http://schemas.microsoft.com/office/drawing/2014/main" id="{717A18EC-D82F-E940-A9B0-84D93E87207E}"/>
              </a:ext>
            </a:extLst>
          </p:cNvPr>
          <p:cNvSpPr txBox="1"/>
          <p:nvPr userDrawn="1"/>
        </p:nvSpPr>
        <p:spPr>
          <a:xfrm>
            <a:off x="5694217" y="2137105"/>
            <a:ext cx="5950610" cy="2585323"/>
          </a:xfrm>
          <a:prstGeom prst="rect">
            <a:avLst/>
          </a:prstGeom>
          <a:noFill/>
        </p:spPr>
        <p:txBody>
          <a:bodyPr wrap="square" rtlCol="0">
            <a:spAutoFit/>
          </a:bodyPr>
          <a:lstStyle/>
          <a:p>
            <a:r>
              <a:rPr lang="en-US" sz="1800" b="0" i="0" u="none" strike="noStrike" kern="1200" dirty="0">
                <a:solidFill>
                  <a:schemeClr val="tx1"/>
                </a:solidFill>
                <a:effectLst/>
                <a:latin typeface="+mn-lt"/>
                <a:ea typeface="+mn-ea"/>
                <a:cs typeface="+mn-cs"/>
              </a:rPr>
              <a:t>Eversource, CNG, SCG and UI, the Energy Efficiency Board, Connecticut Green Bank, and the State have united on a shared mission -  to provide Connecticut residents and businesses the resources they need to </a:t>
            </a:r>
            <a:r>
              <a:rPr lang="en-US" sz="1800" b="1" i="0" u="none" strike="noStrike" kern="1200" dirty="0">
                <a:solidFill>
                  <a:srgbClr val="00914C"/>
                </a:solidFill>
                <a:effectLst/>
                <a:latin typeface="+mn-lt"/>
                <a:ea typeface="+mn-ea"/>
                <a:cs typeface="+mn-cs"/>
              </a:rPr>
              <a:t>save money and use clean energy</a:t>
            </a:r>
            <a:r>
              <a:rPr lang="en-US" sz="1800" b="0" i="0" u="none" strike="noStrike" kern="1200" dirty="0">
                <a:solidFill>
                  <a:schemeClr val="tx1"/>
                </a:solidFill>
                <a:effectLst/>
                <a:latin typeface="+mn-lt"/>
                <a:ea typeface="+mn-ea"/>
                <a:cs typeface="+mn-cs"/>
              </a:rPr>
              <a:t>. </a:t>
            </a:r>
          </a:p>
          <a:p>
            <a:endParaRPr lang="en-US" sz="1800" b="0" i="0" u="none" strike="noStrike" kern="1200" dirty="0">
              <a:solidFill>
                <a:schemeClr val="tx1"/>
              </a:solidFill>
              <a:effectLst/>
              <a:latin typeface="+mn-lt"/>
              <a:ea typeface="+mn-ea"/>
              <a:cs typeface="+mn-cs"/>
            </a:endParaRPr>
          </a:p>
          <a:p>
            <a:r>
              <a:rPr lang="en-US" sz="1800" b="0" i="0" u="none" strike="noStrike" kern="1200" dirty="0">
                <a:solidFill>
                  <a:schemeClr val="tx1"/>
                </a:solidFill>
                <a:effectLst/>
                <a:latin typeface="+mn-lt"/>
                <a:ea typeface="+mn-ea"/>
                <a:cs typeface="+mn-cs"/>
              </a:rPr>
              <a:t>The Energize Connecticut initiative empowers our communities to make smart energy choices, now and in the future.</a:t>
            </a:r>
          </a:p>
        </p:txBody>
      </p:sp>
      <p:pic>
        <p:nvPicPr>
          <p:cNvPr id="11" name="Picture 10" descr="A picture containing text, clipart&#10;&#10;Description automatically generated">
            <a:extLst>
              <a:ext uri="{FF2B5EF4-FFF2-40B4-BE49-F238E27FC236}">
                <a16:creationId xmlns:a16="http://schemas.microsoft.com/office/drawing/2014/main" id="{01E18199-4EB4-294C-9D0A-1C50A8BC57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98168" y="1041718"/>
            <a:ext cx="2834640" cy="596766"/>
          </a:xfrm>
          <a:prstGeom prst="rect">
            <a:avLst/>
          </a:prstGeom>
        </p:spPr>
      </p:pic>
      <p:pic>
        <p:nvPicPr>
          <p:cNvPr id="13" name="Picture 12">
            <a:extLst>
              <a:ext uri="{FF2B5EF4-FFF2-40B4-BE49-F238E27FC236}">
                <a16:creationId xmlns:a16="http://schemas.microsoft.com/office/drawing/2014/main" id="{C3B8040A-B913-6543-A249-F89472AC3C4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5006" t="-21184" b="-1"/>
          <a:stretch/>
        </p:blipFill>
        <p:spPr>
          <a:xfrm>
            <a:off x="5694217" y="5498048"/>
            <a:ext cx="6098019" cy="662629"/>
          </a:xfrm>
          <a:prstGeom prst="rect">
            <a:avLst/>
          </a:prstGeom>
        </p:spPr>
      </p:pic>
    </p:spTree>
    <p:extLst>
      <p:ext uri="{BB962C8B-B14F-4D97-AF65-F5344CB8AC3E}">
        <p14:creationId xmlns:p14="http://schemas.microsoft.com/office/powerpoint/2010/main" val="75671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34925-A85A-48D2-A1D5-D19C6019ED72}"/>
              </a:ext>
            </a:extLst>
          </p:cNvPr>
          <p:cNvSpPr>
            <a:spLocks noGrp="1"/>
          </p:cNvSpPr>
          <p:nvPr>
            <p:ph type="title" hasCustomPrompt="1"/>
          </p:nvPr>
        </p:nvSpPr>
        <p:spPr>
          <a:xfrm>
            <a:off x="273335" y="0"/>
            <a:ext cx="8195274" cy="1325563"/>
          </a:xfrm>
        </p:spPr>
        <p:txBody>
          <a:bodyPr/>
          <a:lstStyle>
            <a:lvl1pPr algn="l">
              <a:defRPr/>
            </a:lvl1pPr>
          </a:lstStyle>
          <a:p>
            <a:r>
              <a:rPr lang="en-US"/>
              <a:t>Agenda</a:t>
            </a:r>
          </a:p>
        </p:txBody>
      </p:sp>
      <p:sp>
        <p:nvSpPr>
          <p:cNvPr id="13" name="Text Placeholder 12">
            <a:extLst>
              <a:ext uri="{FF2B5EF4-FFF2-40B4-BE49-F238E27FC236}">
                <a16:creationId xmlns:a16="http://schemas.microsoft.com/office/drawing/2014/main" id="{3827C15D-900E-4BB7-B081-A427C3DD26D3}"/>
              </a:ext>
            </a:extLst>
          </p:cNvPr>
          <p:cNvSpPr>
            <a:spLocks noGrp="1"/>
          </p:cNvSpPr>
          <p:nvPr>
            <p:ph type="body" sz="quarter" idx="10" hasCustomPrompt="1"/>
          </p:nvPr>
        </p:nvSpPr>
        <p:spPr>
          <a:xfrm>
            <a:off x="1208160" y="1842197"/>
            <a:ext cx="4684640" cy="352561"/>
          </a:xfrm>
        </p:spPr>
        <p:txBody>
          <a:bodyPr>
            <a:normAutofit/>
          </a:bodyPr>
          <a:lstStyle>
            <a:lvl1pPr algn="l">
              <a:defRPr sz="2000" b="1" spc="0">
                <a:solidFill>
                  <a:schemeClr val="accent2"/>
                </a:solidFill>
              </a:defRPr>
            </a:lvl1pPr>
            <a:lvl2pPr marL="457200" indent="0">
              <a:buNone/>
              <a:defRPr/>
            </a:lvl2pPr>
          </a:lstStyle>
          <a:p>
            <a:pPr lvl="0"/>
            <a:r>
              <a:rPr lang="en-US" dirty="0"/>
              <a:t>Click to edit master text styles</a:t>
            </a:r>
          </a:p>
        </p:txBody>
      </p:sp>
      <p:sp>
        <p:nvSpPr>
          <p:cNvPr id="18" name="Text Placeholder 17">
            <a:extLst>
              <a:ext uri="{FF2B5EF4-FFF2-40B4-BE49-F238E27FC236}">
                <a16:creationId xmlns:a16="http://schemas.microsoft.com/office/drawing/2014/main" id="{84302A94-9527-4E62-9E69-6ACC17BDDA53}"/>
              </a:ext>
            </a:extLst>
          </p:cNvPr>
          <p:cNvSpPr>
            <a:spLocks noGrp="1"/>
          </p:cNvSpPr>
          <p:nvPr>
            <p:ph type="body" sz="quarter" idx="11"/>
          </p:nvPr>
        </p:nvSpPr>
        <p:spPr>
          <a:xfrm>
            <a:off x="1208161" y="2234652"/>
            <a:ext cx="4684640" cy="352561"/>
          </a:xfrm>
        </p:spPr>
        <p:txBody>
          <a:bodyPr/>
          <a:lstStyle>
            <a:lvl1pPr algn="l">
              <a:defRPr/>
            </a:lvl1pPr>
          </a:lstStyle>
          <a:p>
            <a:pPr lvl="0"/>
            <a:r>
              <a:rPr lang="en-US" dirty="0"/>
              <a:t>Click to edit Master text styles</a:t>
            </a:r>
          </a:p>
        </p:txBody>
      </p:sp>
      <p:sp>
        <p:nvSpPr>
          <p:cNvPr id="4" name="Rectangle 3">
            <a:extLst>
              <a:ext uri="{FF2B5EF4-FFF2-40B4-BE49-F238E27FC236}">
                <a16:creationId xmlns:a16="http://schemas.microsoft.com/office/drawing/2014/main" id="{5CD712A5-B674-5B4E-AFB6-374EC84FC46A}"/>
              </a:ext>
            </a:extLst>
          </p:cNvPr>
          <p:cNvSpPr/>
          <p:nvPr userDrawn="1"/>
        </p:nvSpPr>
        <p:spPr>
          <a:xfrm>
            <a:off x="273335" y="1796307"/>
            <a:ext cx="805564" cy="8055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1</a:t>
            </a:r>
          </a:p>
        </p:txBody>
      </p:sp>
      <p:sp>
        <p:nvSpPr>
          <p:cNvPr id="24" name="Text Placeholder 12">
            <a:extLst>
              <a:ext uri="{FF2B5EF4-FFF2-40B4-BE49-F238E27FC236}">
                <a16:creationId xmlns:a16="http://schemas.microsoft.com/office/drawing/2014/main" id="{854390A4-C37B-204B-A068-8DBF929EE926}"/>
              </a:ext>
            </a:extLst>
          </p:cNvPr>
          <p:cNvSpPr>
            <a:spLocks noGrp="1"/>
          </p:cNvSpPr>
          <p:nvPr>
            <p:ph type="body" sz="quarter" idx="13" hasCustomPrompt="1"/>
          </p:nvPr>
        </p:nvSpPr>
        <p:spPr>
          <a:xfrm>
            <a:off x="7234026" y="1847804"/>
            <a:ext cx="4684640" cy="352561"/>
          </a:xfrm>
        </p:spPr>
        <p:txBody>
          <a:bodyPr>
            <a:normAutofit/>
          </a:bodyPr>
          <a:lstStyle>
            <a:lvl1pPr algn="l">
              <a:defRPr sz="2000" b="1" spc="0">
                <a:solidFill>
                  <a:schemeClr val="accent3"/>
                </a:solidFill>
              </a:defRPr>
            </a:lvl1pPr>
            <a:lvl2pPr marL="457200" indent="0">
              <a:buNone/>
              <a:defRPr/>
            </a:lvl2pPr>
          </a:lstStyle>
          <a:p>
            <a:pPr lvl="0"/>
            <a:r>
              <a:rPr lang="en-US" dirty="0"/>
              <a:t>Click to edit master text styles</a:t>
            </a:r>
          </a:p>
        </p:txBody>
      </p:sp>
      <p:sp>
        <p:nvSpPr>
          <p:cNvPr id="25" name="Text Placeholder 17">
            <a:extLst>
              <a:ext uri="{FF2B5EF4-FFF2-40B4-BE49-F238E27FC236}">
                <a16:creationId xmlns:a16="http://schemas.microsoft.com/office/drawing/2014/main" id="{BFA3E529-55C0-FF49-9C58-05BEE1221AB7}"/>
              </a:ext>
            </a:extLst>
          </p:cNvPr>
          <p:cNvSpPr>
            <a:spLocks noGrp="1"/>
          </p:cNvSpPr>
          <p:nvPr>
            <p:ph type="body" sz="quarter" idx="14"/>
          </p:nvPr>
        </p:nvSpPr>
        <p:spPr>
          <a:xfrm>
            <a:off x="7234027" y="2240259"/>
            <a:ext cx="4684640" cy="352561"/>
          </a:xfrm>
        </p:spPr>
        <p:txBody>
          <a:bodyPr/>
          <a:lstStyle>
            <a:lvl1pPr algn="l">
              <a:defRPr/>
            </a:lvl1pPr>
          </a:lstStyle>
          <a:p>
            <a:pPr lvl="0"/>
            <a:r>
              <a:rPr lang="en-US"/>
              <a:t>Click to edit Master text styles</a:t>
            </a:r>
          </a:p>
        </p:txBody>
      </p:sp>
      <p:sp>
        <p:nvSpPr>
          <p:cNvPr id="26" name="Rectangle 25">
            <a:extLst>
              <a:ext uri="{FF2B5EF4-FFF2-40B4-BE49-F238E27FC236}">
                <a16:creationId xmlns:a16="http://schemas.microsoft.com/office/drawing/2014/main" id="{65B603A8-5BFC-E34C-BBC2-9653FEDB8431}"/>
              </a:ext>
            </a:extLst>
          </p:cNvPr>
          <p:cNvSpPr/>
          <p:nvPr userDrawn="1"/>
        </p:nvSpPr>
        <p:spPr>
          <a:xfrm>
            <a:off x="6299201" y="1801914"/>
            <a:ext cx="805564" cy="8055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4</a:t>
            </a:r>
          </a:p>
        </p:txBody>
      </p:sp>
      <p:sp>
        <p:nvSpPr>
          <p:cNvPr id="33" name="Text Placeholder 12">
            <a:extLst>
              <a:ext uri="{FF2B5EF4-FFF2-40B4-BE49-F238E27FC236}">
                <a16:creationId xmlns:a16="http://schemas.microsoft.com/office/drawing/2014/main" id="{C7B9E4B0-E125-9C41-BE9E-C00C54ABC5B3}"/>
              </a:ext>
            </a:extLst>
          </p:cNvPr>
          <p:cNvSpPr>
            <a:spLocks noGrp="1"/>
          </p:cNvSpPr>
          <p:nvPr>
            <p:ph type="body" sz="quarter" idx="16" hasCustomPrompt="1"/>
          </p:nvPr>
        </p:nvSpPr>
        <p:spPr>
          <a:xfrm>
            <a:off x="1208160" y="3158017"/>
            <a:ext cx="4684640" cy="352561"/>
          </a:xfrm>
        </p:spPr>
        <p:txBody>
          <a:bodyPr>
            <a:normAutofit/>
          </a:bodyPr>
          <a:lstStyle>
            <a:lvl1pPr algn="l">
              <a:defRPr sz="2000" b="1" spc="0">
                <a:solidFill>
                  <a:schemeClr val="accent1"/>
                </a:solidFill>
              </a:defRPr>
            </a:lvl1pPr>
            <a:lvl2pPr marL="457200" indent="0">
              <a:buNone/>
              <a:defRPr/>
            </a:lvl2pPr>
          </a:lstStyle>
          <a:p>
            <a:pPr lvl="0"/>
            <a:r>
              <a:rPr lang="en-US" dirty="0"/>
              <a:t>Click to edit master text styles</a:t>
            </a:r>
          </a:p>
        </p:txBody>
      </p:sp>
      <p:sp>
        <p:nvSpPr>
          <p:cNvPr id="34" name="Text Placeholder 17">
            <a:extLst>
              <a:ext uri="{FF2B5EF4-FFF2-40B4-BE49-F238E27FC236}">
                <a16:creationId xmlns:a16="http://schemas.microsoft.com/office/drawing/2014/main" id="{E224D1B3-1401-3E40-85E6-FD142A81ED7A}"/>
              </a:ext>
            </a:extLst>
          </p:cNvPr>
          <p:cNvSpPr>
            <a:spLocks noGrp="1"/>
          </p:cNvSpPr>
          <p:nvPr>
            <p:ph type="body" sz="quarter" idx="17"/>
          </p:nvPr>
        </p:nvSpPr>
        <p:spPr>
          <a:xfrm>
            <a:off x="1208161" y="3550472"/>
            <a:ext cx="4684640" cy="352561"/>
          </a:xfrm>
        </p:spPr>
        <p:txBody>
          <a:bodyPr/>
          <a:lstStyle>
            <a:lvl1pPr algn="l">
              <a:defRPr/>
            </a:lvl1pPr>
          </a:lstStyle>
          <a:p>
            <a:pPr lvl="0"/>
            <a:r>
              <a:rPr lang="en-US"/>
              <a:t>Click to edit Master text styles</a:t>
            </a:r>
          </a:p>
        </p:txBody>
      </p:sp>
      <p:sp>
        <p:nvSpPr>
          <p:cNvPr id="35" name="Rectangle 34">
            <a:extLst>
              <a:ext uri="{FF2B5EF4-FFF2-40B4-BE49-F238E27FC236}">
                <a16:creationId xmlns:a16="http://schemas.microsoft.com/office/drawing/2014/main" id="{9F84E1F2-B8AA-C84E-9D14-E976CA6418D4}"/>
              </a:ext>
            </a:extLst>
          </p:cNvPr>
          <p:cNvSpPr/>
          <p:nvPr userDrawn="1"/>
        </p:nvSpPr>
        <p:spPr>
          <a:xfrm>
            <a:off x="273335" y="3112127"/>
            <a:ext cx="805564" cy="8055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2</a:t>
            </a:r>
          </a:p>
        </p:txBody>
      </p:sp>
      <p:sp>
        <p:nvSpPr>
          <p:cNvPr id="37" name="Text Placeholder 12">
            <a:extLst>
              <a:ext uri="{FF2B5EF4-FFF2-40B4-BE49-F238E27FC236}">
                <a16:creationId xmlns:a16="http://schemas.microsoft.com/office/drawing/2014/main" id="{C6586412-B112-A848-9AE6-422336223AAE}"/>
              </a:ext>
            </a:extLst>
          </p:cNvPr>
          <p:cNvSpPr>
            <a:spLocks noGrp="1"/>
          </p:cNvSpPr>
          <p:nvPr>
            <p:ph type="body" sz="quarter" idx="19" hasCustomPrompt="1"/>
          </p:nvPr>
        </p:nvSpPr>
        <p:spPr>
          <a:xfrm>
            <a:off x="7234026" y="3163624"/>
            <a:ext cx="4684640" cy="352561"/>
          </a:xfrm>
        </p:spPr>
        <p:txBody>
          <a:bodyPr>
            <a:normAutofit/>
          </a:bodyPr>
          <a:lstStyle>
            <a:lvl1pPr algn="l">
              <a:defRPr sz="2000" b="1" spc="0">
                <a:solidFill>
                  <a:schemeClr val="accent4"/>
                </a:solidFill>
              </a:defRPr>
            </a:lvl1pPr>
            <a:lvl2pPr marL="457200" indent="0">
              <a:buNone/>
              <a:defRPr/>
            </a:lvl2pPr>
          </a:lstStyle>
          <a:p>
            <a:pPr lvl="0"/>
            <a:r>
              <a:rPr lang="en-US" dirty="0"/>
              <a:t>Click to edit master text styles</a:t>
            </a:r>
          </a:p>
        </p:txBody>
      </p:sp>
      <p:sp>
        <p:nvSpPr>
          <p:cNvPr id="38" name="Text Placeholder 17">
            <a:extLst>
              <a:ext uri="{FF2B5EF4-FFF2-40B4-BE49-F238E27FC236}">
                <a16:creationId xmlns:a16="http://schemas.microsoft.com/office/drawing/2014/main" id="{2E29E1B3-8E17-2E4A-9922-0749DF899BBE}"/>
              </a:ext>
            </a:extLst>
          </p:cNvPr>
          <p:cNvSpPr>
            <a:spLocks noGrp="1"/>
          </p:cNvSpPr>
          <p:nvPr>
            <p:ph type="body" sz="quarter" idx="20"/>
          </p:nvPr>
        </p:nvSpPr>
        <p:spPr>
          <a:xfrm>
            <a:off x="7234027" y="3556079"/>
            <a:ext cx="4684640" cy="352561"/>
          </a:xfrm>
        </p:spPr>
        <p:txBody>
          <a:bodyPr/>
          <a:lstStyle>
            <a:lvl1pPr algn="l">
              <a:defRPr/>
            </a:lvl1pPr>
          </a:lstStyle>
          <a:p>
            <a:pPr lvl="0"/>
            <a:r>
              <a:rPr lang="en-US"/>
              <a:t>Click to edit Master text styles</a:t>
            </a:r>
          </a:p>
        </p:txBody>
      </p:sp>
      <p:sp>
        <p:nvSpPr>
          <p:cNvPr id="39" name="Rectangle 38">
            <a:extLst>
              <a:ext uri="{FF2B5EF4-FFF2-40B4-BE49-F238E27FC236}">
                <a16:creationId xmlns:a16="http://schemas.microsoft.com/office/drawing/2014/main" id="{D931567F-D293-3B4D-ACE9-78AACE2C6905}"/>
              </a:ext>
            </a:extLst>
          </p:cNvPr>
          <p:cNvSpPr/>
          <p:nvPr userDrawn="1"/>
        </p:nvSpPr>
        <p:spPr>
          <a:xfrm>
            <a:off x="6299201" y="3117734"/>
            <a:ext cx="805564" cy="8055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5</a:t>
            </a:r>
          </a:p>
        </p:txBody>
      </p:sp>
      <p:sp>
        <p:nvSpPr>
          <p:cNvPr id="41" name="Text Placeholder 12">
            <a:extLst>
              <a:ext uri="{FF2B5EF4-FFF2-40B4-BE49-F238E27FC236}">
                <a16:creationId xmlns:a16="http://schemas.microsoft.com/office/drawing/2014/main" id="{45858E1D-B28D-9D48-A660-C98B52B518DD}"/>
              </a:ext>
            </a:extLst>
          </p:cNvPr>
          <p:cNvSpPr>
            <a:spLocks noGrp="1"/>
          </p:cNvSpPr>
          <p:nvPr>
            <p:ph type="body" sz="quarter" idx="22" hasCustomPrompt="1"/>
          </p:nvPr>
        </p:nvSpPr>
        <p:spPr>
          <a:xfrm>
            <a:off x="1208160" y="4422340"/>
            <a:ext cx="4684640" cy="352561"/>
          </a:xfrm>
        </p:spPr>
        <p:txBody>
          <a:bodyPr>
            <a:normAutofit/>
          </a:bodyPr>
          <a:lstStyle>
            <a:lvl1pPr algn="l">
              <a:defRPr sz="2000" b="1" spc="0">
                <a:solidFill>
                  <a:schemeClr val="tx2"/>
                </a:solidFill>
              </a:defRPr>
            </a:lvl1pPr>
            <a:lvl2pPr marL="457200" indent="0">
              <a:buNone/>
              <a:defRPr/>
            </a:lvl2pPr>
          </a:lstStyle>
          <a:p>
            <a:pPr lvl="0"/>
            <a:r>
              <a:rPr lang="en-US" dirty="0"/>
              <a:t>Click to edit master text styles</a:t>
            </a:r>
          </a:p>
        </p:txBody>
      </p:sp>
      <p:sp>
        <p:nvSpPr>
          <p:cNvPr id="42" name="Text Placeholder 17">
            <a:extLst>
              <a:ext uri="{FF2B5EF4-FFF2-40B4-BE49-F238E27FC236}">
                <a16:creationId xmlns:a16="http://schemas.microsoft.com/office/drawing/2014/main" id="{7D552DED-58CD-D148-98A4-3BE3541D255C}"/>
              </a:ext>
            </a:extLst>
          </p:cNvPr>
          <p:cNvSpPr>
            <a:spLocks noGrp="1"/>
          </p:cNvSpPr>
          <p:nvPr>
            <p:ph type="body" sz="quarter" idx="23"/>
          </p:nvPr>
        </p:nvSpPr>
        <p:spPr>
          <a:xfrm>
            <a:off x="1208161" y="4814795"/>
            <a:ext cx="4684640" cy="352561"/>
          </a:xfrm>
        </p:spPr>
        <p:txBody>
          <a:bodyPr/>
          <a:lstStyle>
            <a:lvl1pPr algn="l">
              <a:defRPr/>
            </a:lvl1pPr>
          </a:lstStyle>
          <a:p>
            <a:pPr lvl="0"/>
            <a:r>
              <a:rPr lang="en-US"/>
              <a:t>Click to edit Master text styles</a:t>
            </a:r>
          </a:p>
        </p:txBody>
      </p:sp>
      <p:sp>
        <p:nvSpPr>
          <p:cNvPr id="43" name="Rectangle 42">
            <a:extLst>
              <a:ext uri="{FF2B5EF4-FFF2-40B4-BE49-F238E27FC236}">
                <a16:creationId xmlns:a16="http://schemas.microsoft.com/office/drawing/2014/main" id="{53B72576-3828-054D-8DDB-E80E9F10FE4C}"/>
              </a:ext>
            </a:extLst>
          </p:cNvPr>
          <p:cNvSpPr/>
          <p:nvPr userDrawn="1"/>
        </p:nvSpPr>
        <p:spPr>
          <a:xfrm>
            <a:off x="273335" y="4376450"/>
            <a:ext cx="805564" cy="8055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3</a:t>
            </a:r>
          </a:p>
        </p:txBody>
      </p:sp>
      <p:sp>
        <p:nvSpPr>
          <p:cNvPr id="45" name="Text Placeholder 12">
            <a:extLst>
              <a:ext uri="{FF2B5EF4-FFF2-40B4-BE49-F238E27FC236}">
                <a16:creationId xmlns:a16="http://schemas.microsoft.com/office/drawing/2014/main" id="{83DCC0EB-B572-604A-AEB0-3FC64B8398DF}"/>
              </a:ext>
            </a:extLst>
          </p:cNvPr>
          <p:cNvSpPr>
            <a:spLocks noGrp="1"/>
          </p:cNvSpPr>
          <p:nvPr>
            <p:ph type="body" sz="quarter" idx="25" hasCustomPrompt="1"/>
          </p:nvPr>
        </p:nvSpPr>
        <p:spPr>
          <a:xfrm>
            <a:off x="7234026" y="4427947"/>
            <a:ext cx="4684640" cy="352561"/>
          </a:xfrm>
        </p:spPr>
        <p:txBody>
          <a:bodyPr>
            <a:normAutofit/>
          </a:bodyPr>
          <a:lstStyle>
            <a:lvl1pPr algn="l">
              <a:defRPr sz="2000" b="1" spc="0">
                <a:solidFill>
                  <a:schemeClr val="accent1">
                    <a:lumMod val="50000"/>
                  </a:schemeClr>
                </a:solidFill>
              </a:defRPr>
            </a:lvl1pPr>
            <a:lvl2pPr marL="457200" indent="0">
              <a:buNone/>
              <a:defRPr/>
            </a:lvl2pPr>
          </a:lstStyle>
          <a:p>
            <a:pPr lvl="0"/>
            <a:r>
              <a:rPr lang="en-US" dirty="0"/>
              <a:t>Click to edit master text styles</a:t>
            </a:r>
          </a:p>
        </p:txBody>
      </p:sp>
      <p:sp>
        <p:nvSpPr>
          <p:cNvPr id="46" name="Text Placeholder 17">
            <a:extLst>
              <a:ext uri="{FF2B5EF4-FFF2-40B4-BE49-F238E27FC236}">
                <a16:creationId xmlns:a16="http://schemas.microsoft.com/office/drawing/2014/main" id="{C6C01932-CFA0-704A-B221-511AE41FE557}"/>
              </a:ext>
            </a:extLst>
          </p:cNvPr>
          <p:cNvSpPr>
            <a:spLocks noGrp="1"/>
          </p:cNvSpPr>
          <p:nvPr>
            <p:ph type="body" sz="quarter" idx="26"/>
          </p:nvPr>
        </p:nvSpPr>
        <p:spPr>
          <a:xfrm>
            <a:off x="7234027" y="4820402"/>
            <a:ext cx="4684640" cy="352561"/>
          </a:xfrm>
        </p:spPr>
        <p:txBody>
          <a:bodyPr/>
          <a:lstStyle>
            <a:lvl1pPr algn="l">
              <a:defRPr/>
            </a:lvl1pPr>
          </a:lstStyle>
          <a:p>
            <a:pPr lvl="0"/>
            <a:r>
              <a:rPr lang="en-US"/>
              <a:t>Click to edit Master text styles</a:t>
            </a:r>
          </a:p>
        </p:txBody>
      </p:sp>
      <p:sp>
        <p:nvSpPr>
          <p:cNvPr id="47" name="Rectangle 46">
            <a:extLst>
              <a:ext uri="{FF2B5EF4-FFF2-40B4-BE49-F238E27FC236}">
                <a16:creationId xmlns:a16="http://schemas.microsoft.com/office/drawing/2014/main" id="{727F40D5-85B8-D048-9661-FB52497AFE4A}"/>
              </a:ext>
            </a:extLst>
          </p:cNvPr>
          <p:cNvSpPr/>
          <p:nvPr userDrawn="1"/>
        </p:nvSpPr>
        <p:spPr>
          <a:xfrm>
            <a:off x="6299201" y="4382057"/>
            <a:ext cx="805564" cy="80556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6</a:t>
            </a:r>
          </a:p>
        </p:txBody>
      </p:sp>
      <p:sp>
        <p:nvSpPr>
          <p:cNvPr id="21" name="Slide Number Placeholder 3">
            <a:extLst>
              <a:ext uri="{FF2B5EF4-FFF2-40B4-BE49-F238E27FC236}">
                <a16:creationId xmlns:a16="http://schemas.microsoft.com/office/drawing/2014/main" id="{7B5EAB76-5EE0-4A1A-9AAA-CB99F64AA284}"/>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58567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Point Resi">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9B76C1-C342-E64F-A923-2DCFC9BF272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29092" y="1055292"/>
            <a:ext cx="4747418" cy="4747418"/>
          </a:xfrm>
          <a:prstGeom prst="rect">
            <a:avLst/>
          </a:prstGeom>
        </p:spPr>
      </p:pic>
      <p:sp>
        <p:nvSpPr>
          <p:cNvPr id="5" name="Picture Placeholder 4">
            <a:extLst>
              <a:ext uri="{FF2B5EF4-FFF2-40B4-BE49-F238E27FC236}">
                <a16:creationId xmlns:a16="http://schemas.microsoft.com/office/drawing/2014/main" id="{869F2B37-88BE-4A31-AD40-92CE946C723B}"/>
              </a:ext>
            </a:extLst>
          </p:cNvPr>
          <p:cNvSpPr>
            <a:spLocks noGrp="1"/>
          </p:cNvSpPr>
          <p:nvPr>
            <p:ph type="pic" sz="quarter" idx="10"/>
          </p:nvPr>
        </p:nvSpPr>
        <p:spPr>
          <a:xfrm>
            <a:off x="7329488" y="1055688"/>
            <a:ext cx="4746625" cy="4746625"/>
          </a:xfrm>
        </p:spPr>
        <p:txBody>
          <a:bodyPr/>
          <a:lstStyle/>
          <a:p>
            <a:endParaRPr lang="en-US"/>
          </a:p>
        </p:txBody>
      </p:sp>
      <p:sp>
        <p:nvSpPr>
          <p:cNvPr id="17" name="Title 1">
            <a:extLst>
              <a:ext uri="{FF2B5EF4-FFF2-40B4-BE49-F238E27FC236}">
                <a16:creationId xmlns:a16="http://schemas.microsoft.com/office/drawing/2014/main" id="{71985222-1B1F-4B49-8C2F-502C9F72F5D0}"/>
              </a:ext>
            </a:extLst>
          </p:cNvPr>
          <p:cNvSpPr>
            <a:spLocks noGrp="1"/>
          </p:cNvSpPr>
          <p:nvPr>
            <p:ph type="title"/>
          </p:nvPr>
        </p:nvSpPr>
        <p:spPr>
          <a:xfrm>
            <a:off x="1275217" y="406626"/>
            <a:ext cx="3932237" cy="1600200"/>
          </a:xfrm>
        </p:spPr>
        <p:txBody>
          <a:bodyPr anchor="b"/>
          <a:lstStyle>
            <a:lvl1pPr algn="l">
              <a:defRPr sz="3200"/>
            </a:lvl1pPr>
          </a:lstStyle>
          <a:p>
            <a:r>
              <a:rPr lang="en-US"/>
              <a:t>Click to edit Master title style</a:t>
            </a:r>
          </a:p>
        </p:txBody>
      </p:sp>
      <p:sp>
        <p:nvSpPr>
          <p:cNvPr id="18" name="Text Placeholder 3">
            <a:extLst>
              <a:ext uri="{FF2B5EF4-FFF2-40B4-BE49-F238E27FC236}">
                <a16:creationId xmlns:a16="http://schemas.microsoft.com/office/drawing/2014/main" id="{D99601A4-D0A1-48E7-A810-BF1AC38EEB21}"/>
              </a:ext>
            </a:extLst>
          </p:cNvPr>
          <p:cNvSpPr>
            <a:spLocks noGrp="1"/>
          </p:cNvSpPr>
          <p:nvPr>
            <p:ph type="body" sz="half" idx="2"/>
          </p:nvPr>
        </p:nvSpPr>
        <p:spPr>
          <a:xfrm>
            <a:off x="1275217" y="2006826"/>
            <a:ext cx="3932237" cy="3811588"/>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Rectangle 1">
            <a:extLst>
              <a:ext uri="{FF2B5EF4-FFF2-40B4-BE49-F238E27FC236}">
                <a16:creationId xmlns:a16="http://schemas.microsoft.com/office/drawing/2014/main" id="{120C28E1-9D65-7141-8397-A4FACA128597}"/>
              </a:ext>
            </a:extLst>
          </p:cNvPr>
          <p:cNvSpPr/>
          <p:nvPr userDrawn="1"/>
        </p:nvSpPr>
        <p:spPr>
          <a:xfrm>
            <a:off x="6096001" y="-25400"/>
            <a:ext cx="3606800" cy="6908800"/>
          </a:xfrm>
          <a:prstGeom prst="rect">
            <a:avLst/>
          </a:prstGeom>
          <a:solidFill>
            <a:schemeClr val="accent3">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0D3D2F-CC2D-6247-B02E-13EC895273BC}"/>
              </a:ext>
            </a:extLst>
          </p:cNvPr>
          <p:cNvCxnSpPr/>
          <p:nvPr userDrawn="1"/>
        </p:nvCxnSpPr>
        <p:spPr>
          <a:xfrm>
            <a:off x="9702801" y="-12700"/>
            <a:ext cx="0" cy="6896100"/>
          </a:xfrm>
          <a:prstGeom prst="line">
            <a:avLst/>
          </a:prstGeom>
          <a:ln w="22225">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90137012-B2F6-4672-9D3F-ADC3CAAB6502}"/>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3409359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Point - CI">
    <p:spTree>
      <p:nvGrpSpPr>
        <p:cNvPr id="1" name=""/>
        <p:cNvGrpSpPr/>
        <p:nvPr/>
      </p:nvGrpSpPr>
      <p:grpSpPr>
        <a:xfrm>
          <a:off x="0" y="0"/>
          <a:ext cx="0" cy="0"/>
          <a:chOff x="0" y="0"/>
          <a:chExt cx="0" cy="0"/>
        </a:xfrm>
      </p:grpSpPr>
      <p:pic>
        <p:nvPicPr>
          <p:cNvPr id="4" name="Picture 3" descr="A picture containing text, person, indoor, working&#10;&#10;Description automatically generated">
            <a:extLst>
              <a:ext uri="{FF2B5EF4-FFF2-40B4-BE49-F238E27FC236}">
                <a16:creationId xmlns:a16="http://schemas.microsoft.com/office/drawing/2014/main" id="{EF9B76C1-C342-E64F-A923-2DCFC9BF272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329092" y="1055291"/>
            <a:ext cx="4747418" cy="4747418"/>
          </a:xfrm>
          <a:prstGeom prst="rect">
            <a:avLst/>
          </a:prstGeom>
        </p:spPr>
      </p:pic>
      <p:sp>
        <p:nvSpPr>
          <p:cNvPr id="17" name="Title 1">
            <a:extLst>
              <a:ext uri="{FF2B5EF4-FFF2-40B4-BE49-F238E27FC236}">
                <a16:creationId xmlns:a16="http://schemas.microsoft.com/office/drawing/2014/main" id="{71985222-1B1F-4B49-8C2F-502C9F72F5D0}"/>
              </a:ext>
            </a:extLst>
          </p:cNvPr>
          <p:cNvSpPr>
            <a:spLocks noGrp="1"/>
          </p:cNvSpPr>
          <p:nvPr>
            <p:ph type="title"/>
          </p:nvPr>
        </p:nvSpPr>
        <p:spPr>
          <a:xfrm>
            <a:off x="1275217" y="406626"/>
            <a:ext cx="3932237" cy="1600200"/>
          </a:xfrm>
        </p:spPr>
        <p:txBody>
          <a:bodyPr anchor="b"/>
          <a:lstStyle>
            <a:lvl1pPr algn="l">
              <a:defRPr sz="3200"/>
            </a:lvl1pPr>
          </a:lstStyle>
          <a:p>
            <a:r>
              <a:rPr lang="en-US"/>
              <a:t>Click to edit Master title style</a:t>
            </a:r>
          </a:p>
        </p:txBody>
      </p:sp>
      <p:sp>
        <p:nvSpPr>
          <p:cNvPr id="18" name="Text Placeholder 3">
            <a:extLst>
              <a:ext uri="{FF2B5EF4-FFF2-40B4-BE49-F238E27FC236}">
                <a16:creationId xmlns:a16="http://schemas.microsoft.com/office/drawing/2014/main" id="{D99601A4-D0A1-48E7-A810-BF1AC38EEB21}"/>
              </a:ext>
            </a:extLst>
          </p:cNvPr>
          <p:cNvSpPr>
            <a:spLocks noGrp="1"/>
          </p:cNvSpPr>
          <p:nvPr>
            <p:ph type="body" sz="half" idx="2"/>
          </p:nvPr>
        </p:nvSpPr>
        <p:spPr>
          <a:xfrm>
            <a:off x="1275217" y="2006826"/>
            <a:ext cx="3932237" cy="3811588"/>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Picture Placeholder 4">
            <a:extLst>
              <a:ext uri="{FF2B5EF4-FFF2-40B4-BE49-F238E27FC236}">
                <a16:creationId xmlns:a16="http://schemas.microsoft.com/office/drawing/2014/main" id="{869F2B37-88BE-4A31-AD40-92CE946C723B}"/>
              </a:ext>
            </a:extLst>
          </p:cNvPr>
          <p:cNvSpPr>
            <a:spLocks noGrp="1"/>
          </p:cNvSpPr>
          <p:nvPr>
            <p:ph type="pic" sz="quarter" idx="10"/>
          </p:nvPr>
        </p:nvSpPr>
        <p:spPr>
          <a:xfrm>
            <a:off x="7329488" y="1055688"/>
            <a:ext cx="4746625" cy="4746625"/>
          </a:xfrm>
        </p:spPr>
        <p:txBody>
          <a:bodyPr/>
          <a:lstStyle/>
          <a:p>
            <a:endParaRPr lang="en-US"/>
          </a:p>
        </p:txBody>
      </p:sp>
      <p:sp>
        <p:nvSpPr>
          <p:cNvPr id="2" name="Rectangle 1">
            <a:extLst>
              <a:ext uri="{FF2B5EF4-FFF2-40B4-BE49-F238E27FC236}">
                <a16:creationId xmlns:a16="http://schemas.microsoft.com/office/drawing/2014/main" id="{120C28E1-9D65-7141-8397-A4FACA128597}"/>
              </a:ext>
            </a:extLst>
          </p:cNvPr>
          <p:cNvSpPr/>
          <p:nvPr userDrawn="1"/>
        </p:nvSpPr>
        <p:spPr>
          <a:xfrm>
            <a:off x="6096001" y="-25400"/>
            <a:ext cx="3606800" cy="6908800"/>
          </a:xfrm>
          <a:prstGeom prst="rect">
            <a:avLst/>
          </a:pr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0D3D2F-CC2D-6247-B02E-13EC895273BC}"/>
              </a:ext>
            </a:extLst>
          </p:cNvPr>
          <p:cNvCxnSpPr/>
          <p:nvPr userDrawn="1"/>
        </p:nvCxnSpPr>
        <p:spPr>
          <a:xfrm>
            <a:off x="9702801" y="-12700"/>
            <a:ext cx="0" cy="6896100"/>
          </a:xfrm>
          <a:prstGeom prst="line">
            <a:avLst/>
          </a:prstGeom>
          <a:ln w="22225">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90137012-B2F6-4672-9D3F-ADC3CAAB6502}"/>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86346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Talking Poin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4DF831-7414-454A-AE26-CDEB83505999}"/>
              </a:ext>
            </a:extLst>
          </p:cNvPr>
          <p:cNvSpPr/>
          <p:nvPr userDrawn="1"/>
        </p:nvSpPr>
        <p:spPr>
          <a:xfrm>
            <a:off x="8041425" y="1206726"/>
            <a:ext cx="2003994" cy="2003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551A66-D50A-154C-98BE-CDD87A817F9D}"/>
              </a:ext>
            </a:extLst>
          </p:cNvPr>
          <p:cNvSpPr/>
          <p:nvPr userDrawn="1"/>
        </p:nvSpPr>
        <p:spPr>
          <a:xfrm>
            <a:off x="2146580" y="1206726"/>
            <a:ext cx="2003994" cy="2003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B0AA7B3-7F86-4A5B-BCFC-80D16F5B0E6F}"/>
              </a:ext>
            </a:extLst>
          </p:cNvPr>
          <p:cNvSpPr>
            <a:spLocks noGrp="1"/>
          </p:cNvSpPr>
          <p:nvPr>
            <p:ph type="body" idx="1"/>
          </p:nvPr>
        </p:nvSpPr>
        <p:spPr>
          <a:xfrm>
            <a:off x="1942871" y="3429000"/>
            <a:ext cx="2411413" cy="1758156"/>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Picture Placeholder 11">
            <a:extLst>
              <a:ext uri="{FF2B5EF4-FFF2-40B4-BE49-F238E27FC236}">
                <a16:creationId xmlns:a16="http://schemas.microsoft.com/office/drawing/2014/main" id="{2EBA29CD-7A0C-4984-9512-A9F92E9992D7}"/>
              </a:ext>
            </a:extLst>
          </p:cNvPr>
          <p:cNvSpPr>
            <a:spLocks noGrp="1"/>
          </p:cNvSpPr>
          <p:nvPr>
            <p:ph type="pic" sz="quarter" idx="10"/>
          </p:nvPr>
        </p:nvSpPr>
        <p:spPr>
          <a:xfrm>
            <a:off x="2452459" y="1483234"/>
            <a:ext cx="1392238" cy="1450975"/>
          </a:xfrm>
        </p:spPr>
        <p:txBody>
          <a:bodyPr/>
          <a:lstStyle/>
          <a:p>
            <a:endParaRPr lang="en-US"/>
          </a:p>
        </p:txBody>
      </p:sp>
      <p:sp>
        <p:nvSpPr>
          <p:cNvPr id="13" name="Text Placeholder 2">
            <a:extLst>
              <a:ext uri="{FF2B5EF4-FFF2-40B4-BE49-F238E27FC236}">
                <a16:creationId xmlns:a16="http://schemas.microsoft.com/office/drawing/2014/main" id="{8A891266-BE2D-48DD-AEE4-B7AD974982A2}"/>
              </a:ext>
            </a:extLst>
          </p:cNvPr>
          <p:cNvSpPr>
            <a:spLocks noGrp="1"/>
          </p:cNvSpPr>
          <p:nvPr>
            <p:ph type="body" idx="11"/>
          </p:nvPr>
        </p:nvSpPr>
        <p:spPr>
          <a:xfrm>
            <a:off x="7837716" y="3429000"/>
            <a:ext cx="2411413" cy="1758156"/>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11">
            <a:extLst>
              <a:ext uri="{FF2B5EF4-FFF2-40B4-BE49-F238E27FC236}">
                <a16:creationId xmlns:a16="http://schemas.microsoft.com/office/drawing/2014/main" id="{2CFBA897-9C09-4E1B-B394-9589B8681713}"/>
              </a:ext>
            </a:extLst>
          </p:cNvPr>
          <p:cNvSpPr>
            <a:spLocks noGrp="1"/>
          </p:cNvSpPr>
          <p:nvPr>
            <p:ph type="pic" sz="quarter" idx="12"/>
          </p:nvPr>
        </p:nvSpPr>
        <p:spPr>
          <a:xfrm>
            <a:off x="8347304" y="1483234"/>
            <a:ext cx="1392238" cy="1450975"/>
          </a:xfrm>
        </p:spPr>
        <p:txBody>
          <a:bodyPr/>
          <a:lstStyle/>
          <a:p>
            <a:endParaRPr lang="en-US"/>
          </a:p>
        </p:txBody>
      </p:sp>
      <p:sp>
        <p:nvSpPr>
          <p:cNvPr id="8" name="Slide Number Placeholder 3">
            <a:extLst>
              <a:ext uri="{FF2B5EF4-FFF2-40B4-BE49-F238E27FC236}">
                <a16:creationId xmlns:a16="http://schemas.microsoft.com/office/drawing/2014/main" id="{0177880A-00AC-41F5-AF00-18FEC0A26E2D}"/>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a:p>
        </p:txBody>
      </p:sp>
      <p:sp>
        <p:nvSpPr>
          <p:cNvPr id="10" name="Title 1">
            <a:extLst>
              <a:ext uri="{FF2B5EF4-FFF2-40B4-BE49-F238E27FC236}">
                <a16:creationId xmlns:a16="http://schemas.microsoft.com/office/drawing/2014/main" id="{BBE15B2C-2C75-4490-AEBD-3046536DA3A0}"/>
              </a:ext>
            </a:extLst>
          </p:cNvPr>
          <p:cNvSpPr>
            <a:spLocks noGrp="1"/>
          </p:cNvSpPr>
          <p:nvPr>
            <p:ph type="title"/>
          </p:nvPr>
        </p:nvSpPr>
        <p:spPr>
          <a:xfrm>
            <a:off x="16623" y="6265036"/>
            <a:ext cx="7743464" cy="592964"/>
          </a:xfrm>
        </p:spPr>
        <p:txBody>
          <a:bodyPr anchor="b"/>
          <a:lstStyle>
            <a:lvl1pPr algn="l">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299481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Talking Poin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543709E-1276-A245-A83D-58007F4EF518}"/>
              </a:ext>
            </a:extLst>
          </p:cNvPr>
          <p:cNvSpPr/>
          <p:nvPr userDrawn="1"/>
        </p:nvSpPr>
        <p:spPr>
          <a:xfrm>
            <a:off x="5094003" y="1194026"/>
            <a:ext cx="2003994" cy="2003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
            <a:extLst>
              <a:ext uri="{FF2B5EF4-FFF2-40B4-BE49-F238E27FC236}">
                <a16:creationId xmlns:a16="http://schemas.microsoft.com/office/drawing/2014/main" id="{E21DF840-70D3-2142-9DB3-430D05303C1A}"/>
              </a:ext>
            </a:extLst>
          </p:cNvPr>
          <p:cNvSpPr>
            <a:spLocks noGrp="1"/>
          </p:cNvSpPr>
          <p:nvPr>
            <p:ph type="body" idx="11"/>
          </p:nvPr>
        </p:nvSpPr>
        <p:spPr>
          <a:xfrm>
            <a:off x="4890294" y="3416300"/>
            <a:ext cx="2411413" cy="1758156"/>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Picture Placeholder 11">
            <a:extLst>
              <a:ext uri="{FF2B5EF4-FFF2-40B4-BE49-F238E27FC236}">
                <a16:creationId xmlns:a16="http://schemas.microsoft.com/office/drawing/2014/main" id="{1CDF7A0C-5434-9C4C-A479-328281455105}"/>
              </a:ext>
            </a:extLst>
          </p:cNvPr>
          <p:cNvSpPr>
            <a:spLocks noGrp="1"/>
          </p:cNvSpPr>
          <p:nvPr>
            <p:ph type="pic" sz="quarter" idx="12"/>
          </p:nvPr>
        </p:nvSpPr>
        <p:spPr>
          <a:xfrm>
            <a:off x="5399882" y="1470534"/>
            <a:ext cx="1392238" cy="1450975"/>
          </a:xfrm>
        </p:spPr>
        <p:txBody>
          <a:bodyPr/>
          <a:lstStyle/>
          <a:p>
            <a:endParaRPr lang="en-US"/>
          </a:p>
        </p:txBody>
      </p:sp>
      <p:sp>
        <p:nvSpPr>
          <p:cNvPr id="22" name="Rectangle 21">
            <a:extLst>
              <a:ext uri="{FF2B5EF4-FFF2-40B4-BE49-F238E27FC236}">
                <a16:creationId xmlns:a16="http://schemas.microsoft.com/office/drawing/2014/main" id="{41DD6BB8-2749-0348-A37E-BA03CF5ABED5}"/>
              </a:ext>
            </a:extLst>
          </p:cNvPr>
          <p:cNvSpPr/>
          <p:nvPr userDrawn="1"/>
        </p:nvSpPr>
        <p:spPr>
          <a:xfrm>
            <a:off x="814103" y="1194026"/>
            <a:ext cx="2003994" cy="2003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
            <a:extLst>
              <a:ext uri="{FF2B5EF4-FFF2-40B4-BE49-F238E27FC236}">
                <a16:creationId xmlns:a16="http://schemas.microsoft.com/office/drawing/2014/main" id="{74229287-8B21-3B4D-A425-2BCC64148C00}"/>
              </a:ext>
            </a:extLst>
          </p:cNvPr>
          <p:cNvSpPr>
            <a:spLocks noGrp="1"/>
          </p:cNvSpPr>
          <p:nvPr>
            <p:ph type="body" idx="13"/>
          </p:nvPr>
        </p:nvSpPr>
        <p:spPr>
          <a:xfrm>
            <a:off x="610394" y="3416300"/>
            <a:ext cx="2411413" cy="1758156"/>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Picture Placeholder 11">
            <a:extLst>
              <a:ext uri="{FF2B5EF4-FFF2-40B4-BE49-F238E27FC236}">
                <a16:creationId xmlns:a16="http://schemas.microsoft.com/office/drawing/2014/main" id="{BC9019CD-FEB4-C443-B244-DFD603837C4E}"/>
              </a:ext>
            </a:extLst>
          </p:cNvPr>
          <p:cNvSpPr>
            <a:spLocks noGrp="1"/>
          </p:cNvSpPr>
          <p:nvPr>
            <p:ph type="pic" sz="quarter" idx="14"/>
          </p:nvPr>
        </p:nvSpPr>
        <p:spPr>
          <a:xfrm>
            <a:off x="1119982" y="1470534"/>
            <a:ext cx="1392238" cy="1450975"/>
          </a:xfrm>
        </p:spPr>
        <p:txBody>
          <a:bodyPr/>
          <a:lstStyle/>
          <a:p>
            <a:endParaRPr lang="en-US"/>
          </a:p>
        </p:txBody>
      </p:sp>
      <p:sp>
        <p:nvSpPr>
          <p:cNvPr id="25" name="Rectangle 24">
            <a:extLst>
              <a:ext uri="{FF2B5EF4-FFF2-40B4-BE49-F238E27FC236}">
                <a16:creationId xmlns:a16="http://schemas.microsoft.com/office/drawing/2014/main" id="{6B5C86E3-EEB6-0F47-A19C-0676AD42827B}"/>
              </a:ext>
            </a:extLst>
          </p:cNvPr>
          <p:cNvSpPr/>
          <p:nvPr userDrawn="1"/>
        </p:nvSpPr>
        <p:spPr>
          <a:xfrm>
            <a:off x="9170194" y="1194026"/>
            <a:ext cx="2003994" cy="2003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706B1F19-62EA-8347-A093-ABC4A2EAA1AA}"/>
              </a:ext>
            </a:extLst>
          </p:cNvPr>
          <p:cNvSpPr>
            <a:spLocks noGrp="1"/>
          </p:cNvSpPr>
          <p:nvPr>
            <p:ph type="body" idx="15"/>
          </p:nvPr>
        </p:nvSpPr>
        <p:spPr>
          <a:xfrm>
            <a:off x="8966485" y="3416300"/>
            <a:ext cx="2411413" cy="1758156"/>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Picture Placeholder 11">
            <a:extLst>
              <a:ext uri="{FF2B5EF4-FFF2-40B4-BE49-F238E27FC236}">
                <a16:creationId xmlns:a16="http://schemas.microsoft.com/office/drawing/2014/main" id="{951E7641-A9EA-5F47-9F1F-D149D47D819A}"/>
              </a:ext>
            </a:extLst>
          </p:cNvPr>
          <p:cNvSpPr>
            <a:spLocks noGrp="1"/>
          </p:cNvSpPr>
          <p:nvPr>
            <p:ph type="pic" sz="quarter" idx="16"/>
          </p:nvPr>
        </p:nvSpPr>
        <p:spPr>
          <a:xfrm>
            <a:off x="9476073" y="1470534"/>
            <a:ext cx="1392238" cy="1450975"/>
          </a:xfrm>
        </p:spPr>
        <p:txBody>
          <a:bodyPr/>
          <a:lstStyle/>
          <a:p>
            <a:endParaRPr lang="en-US"/>
          </a:p>
        </p:txBody>
      </p:sp>
      <p:sp>
        <p:nvSpPr>
          <p:cNvPr id="11" name="Slide Number Placeholder 3">
            <a:extLst>
              <a:ext uri="{FF2B5EF4-FFF2-40B4-BE49-F238E27FC236}">
                <a16:creationId xmlns:a16="http://schemas.microsoft.com/office/drawing/2014/main" id="{480498C1-CAAA-4052-9410-E20571E60437}"/>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a:p>
        </p:txBody>
      </p:sp>
      <p:sp>
        <p:nvSpPr>
          <p:cNvPr id="12" name="Title 1">
            <a:extLst>
              <a:ext uri="{FF2B5EF4-FFF2-40B4-BE49-F238E27FC236}">
                <a16:creationId xmlns:a16="http://schemas.microsoft.com/office/drawing/2014/main" id="{6FBB79A6-D973-4C7A-AC41-60C6AA8A6473}"/>
              </a:ext>
            </a:extLst>
          </p:cNvPr>
          <p:cNvSpPr>
            <a:spLocks noGrp="1"/>
          </p:cNvSpPr>
          <p:nvPr>
            <p:ph type="title"/>
          </p:nvPr>
        </p:nvSpPr>
        <p:spPr>
          <a:xfrm>
            <a:off x="16623" y="6265036"/>
            <a:ext cx="7743464" cy="592964"/>
          </a:xfrm>
        </p:spPr>
        <p:txBody>
          <a:bodyPr anchor="b"/>
          <a:lstStyle>
            <a:lvl1pPr algn="l">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286438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Talking Points">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BBDA3E6-A802-D94F-8413-81694A90A8A9}"/>
              </a:ext>
            </a:extLst>
          </p:cNvPr>
          <p:cNvSpPr/>
          <p:nvPr userDrawn="1"/>
        </p:nvSpPr>
        <p:spPr>
          <a:xfrm>
            <a:off x="9404183" y="1595325"/>
            <a:ext cx="1483519" cy="14835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B9AC064-6F24-FF40-A843-A9A36B42D354}"/>
              </a:ext>
            </a:extLst>
          </p:cNvPr>
          <p:cNvSpPr/>
          <p:nvPr userDrawn="1"/>
        </p:nvSpPr>
        <p:spPr>
          <a:xfrm>
            <a:off x="6652876" y="1611653"/>
            <a:ext cx="1483519" cy="14835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B28AF29-CFFD-9342-9213-59FA36D3041F}"/>
              </a:ext>
            </a:extLst>
          </p:cNvPr>
          <p:cNvSpPr/>
          <p:nvPr userDrawn="1"/>
        </p:nvSpPr>
        <p:spPr>
          <a:xfrm>
            <a:off x="3902421" y="1595325"/>
            <a:ext cx="1483519" cy="14835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355DE92-4588-E54B-BE72-D3C37686443E}"/>
              </a:ext>
            </a:extLst>
          </p:cNvPr>
          <p:cNvSpPr/>
          <p:nvPr userDrawn="1"/>
        </p:nvSpPr>
        <p:spPr>
          <a:xfrm>
            <a:off x="1151966" y="1595325"/>
            <a:ext cx="1483519" cy="14835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B0AA7B3-7F86-4A5B-BCFC-80D16F5B0E6F}"/>
              </a:ext>
            </a:extLst>
          </p:cNvPr>
          <p:cNvSpPr>
            <a:spLocks noGrp="1"/>
          </p:cNvSpPr>
          <p:nvPr>
            <p:ph type="body" idx="1"/>
          </p:nvPr>
        </p:nvSpPr>
        <p:spPr>
          <a:xfrm>
            <a:off x="688018" y="3316195"/>
            <a:ext cx="2411413" cy="1758156"/>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Picture Placeholder 11">
            <a:extLst>
              <a:ext uri="{FF2B5EF4-FFF2-40B4-BE49-F238E27FC236}">
                <a16:creationId xmlns:a16="http://schemas.microsoft.com/office/drawing/2014/main" id="{2EBA29CD-7A0C-4984-9512-A9F92E9992D7}"/>
              </a:ext>
            </a:extLst>
          </p:cNvPr>
          <p:cNvSpPr>
            <a:spLocks noGrp="1"/>
          </p:cNvSpPr>
          <p:nvPr>
            <p:ph type="pic" sz="quarter" idx="10"/>
          </p:nvPr>
        </p:nvSpPr>
        <p:spPr>
          <a:xfrm>
            <a:off x="1378401" y="1800019"/>
            <a:ext cx="1030648" cy="1074130"/>
          </a:xfrm>
        </p:spPr>
        <p:txBody>
          <a:bodyPr/>
          <a:lstStyle/>
          <a:p>
            <a:endParaRPr lang="en-US"/>
          </a:p>
        </p:txBody>
      </p:sp>
      <p:sp>
        <p:nvSpPr>
          <p:cNvPr id="16" name="Text Placeholder 2">
            <a:extLst>
              <a:ext uri="{FF2B5EF4-FFF2-40B4-BE49-F238E27FC236}">
                <a16:creationId xmlns:a16="http://schemas.microsoft.com/office/drawing/2014/main" id="{D20770D1-DF87-486F-BAB4-27A34B457EE1}"/>
              </a:ext>
            </a:extLst>
          </p:cNvPr>
          <p:cNvSpPr>
            <a:spLocks noGrp="1"/>
          </p:cNvSpPr>
          <p:nvPr>
            <p:ph type="body" idx="11"/>
          </p:nvPr>
        </p:nvSpPr>
        <p:spPr>
          <a:xfrm>
            <a:off x="3438475" y="3316195"/>
            <a:ext cx="2411413" cy="1758156"/>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Picture Placeholder 11">
            <a:extLst>
              <a:ext uri="{FF2B5EF4-FFF2-40B4-BE49-F238E27FC236}">
                <a16:creationId xmlns:a16="http://schemas.microsoft.com/office/drawing/2014/main" id="{BFB8361F-E50D-47DD-A97D-663A8533953F}"/>
              </a:ext>
            </a:extLst>
          </p:cNvPr>
          <p:cNvSpPr>
            <a:spLocks noGrp="1"/>
          </p:cNvSpPr>
          <p:nvPr>
            <p:ph type="pic" sz="quarter" idx="12"/>
          </p:nvPr>
        </p:nvSpPr>
        <p:spPr>
          <a:xfrm>
            <a:off x="4128858" y="1800019"/>
            <a:ext cx="1030648" cy="1074130"/>
          </a:xfrm>
        </p:spPr>
        <p:txBody>
          <a:bodyPr/>
          <a:lstStyle/>
          <a:p>
            <a:endParaRPr lang="en-US"/>
          </a:p>
        </p:txBody>
      </p:sp>
      <p:sp>
        <p:nvSpPr>
          <p:cNvPr id="19" name="Text Placeholder 2">
            <a:extLst>
              <a:ext uri="{FF2B5EF4-FFF2-40B4-BE49-F238E27FC236}">
                <a16:creationId xmlns:a16="http://schemas.microsoft.com/office/drawing/2014/main" id="{464089F1-A7A8-4EC1-8EA8-CD23083664B8}"/>
              </a:ext>
            </a:extLst>
          </p:cNvPr>
          <p:cNvSpPr>
            <a:spLocks noGrp="1"/>
          </p:cNvSpPr>
          <p:nvPr>
            <p:ph type="body" idx="13"/>
          </p:nvPr>
        </p:nvSpPr>
        <p:spPr>
          <a:xfrm>
            <a:off x="6188932" y="3316195"/>
            <a:ext cx="2411413" cy="1758156"/>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Picture Placeholder 11">
            <a:extLst>
              <a:ext uri="{FF2B5EF4-FFF2-40B4-BE49-F238E27FC236}">
                <a16:creationId xmlns:a16="http://schemas.microsoft.com/office/drawing/2014/main" id="{0C155E1B-BCF3-45F4-8B01-20B38151EDF2}"/>
              </a:ext>
            </a:extLst>
          </p:cNvPr>
          <p:cNvSpPr>
            <a:spLocks noGrp="1"/>
          </p:cNvSpPr>
          <p:nvPr>
            <p:ph type="pic" sz="quarter" idx="14"/>
          </p:nvPr>
        </p:nvSpPr>
        <p:spPr>
          <a:xfrm>
            <a:off x="6879315" y="1800019"/>
            <a:ext cx="1030648" cy="1074130"/>
          </a:xfrm>
        </p:spPr>
        <p:txBody>
          <a:bodyPr/>
          <a:lstStyle/>
          <a:p>
            <a:endParaRPr lang="en-US"/>
          </a:p>
        </p:txBody>
      </p:sp>
      <p:sp>
        <p:nvSpPr>
          <p:cNvPr id="22" name="Text Placeholder 2">
            <a:extLst>
              <a:ext uri="{FF2B5EF4-FFF2-40B4-BE49-F238E27FC236}">
                <a16:creationId xmlns:a16="http://schemas.microsoft.com/office/drawing/2014/main" id="{C64166AC-86D1-4019-A0B9-0270B37970CE}"/>
              </a:ext>
            </a:extLst>
          </p:cNvPr>
          <p:cNvSpPr>
            <a:spLocks noGrp="1"/>
          </p:cNvSpPr>
          <p:nvPr>
            <p:ph type="body" idx="15"/>
          </p:nvPr>
        </p:nvSpPr>
        <p:spPr>
          <a:xfrm>
            <a:off x="8910037" y="3316195"/>
            <a:ext cx="2411413" cy="1758156"/>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Picture Placeholder 11">
            <a:extLst>
              <a:ext uri="{FF2B5EF4-FFF2-40B4-BE49-F238E27FC236}">
                <a16:creationId xmlns:a16="http://schemas.microsoft.com/office/drawing/2014/main" id="{FDC227C8-78A1-4FEC-9EF4-695B803FC7E7}"/>
              </a:ext>
            </a:extLst>
          </p:cNvPr>
          <p:cNvSpPr>
            <a:spLocks noGrp="1"/>
          </p:cNvSpPr>
          <p:nvPr>
            <p:ph type="pic" sz="quarter" idx="16"/>
          </p:nvPr>
        </p:nvSpPr>
        <p:spPr>
          <a:xfrm>
            <a:off x="9630618" y="1800019"/>
            <a:ext cx="1030648" cy="1074130"/>
          </a:xfrm>
        </p:spPr>
        <p:txBody>
          <a:bodyPr/>
          <a:lstStyle/>
          <a:p>
            <a:endParaRPr lang="en-US"/>
          </a:p>
        </p:txBody>
      </p:sp>
      <p:sp>
        <p:nvSpPr>
          <p:cNvPr id="17" name="Slide Number Placeholder 3">
            <a:extLst>
              <a:ext uri="{FF2B5EF4-FFF2-40B4-BE49-F238E27FC236}">
                <a16:creationId xmlns:a16="http://schemas.microsoft.com/office/drawing/2014/main" id="{3CD607CD-63D4-45FA-9FC6-1E7DD6B4EC6C}"/>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a:p>
        </p:txBody>
      </p:sp>
      <p:sp>
        <p:nvSpPr>
          <p:cNvPr id="20" name="Title 1">
            <a:extLst>
              <a:ext uri="{FF2B5EF4-FFF2-40B4-BE49-F238E27FC236}">
                <a16:creationId xmlns:a16="http://schemas.microsoft.com/office/drawing/2014/main" id="{807AD948-CA2B-4386-914B-4E62134B970D}"/>
              </a:ext>
            </a:extLst>
          </p:cNvPr>
          <p:cNvSpPr>
            <a:spLocks noGrp="1"/>
          </p:cNvSpPr>
          <p:nvPr>
            <p:ph type="title"/>
          </p:nvPr>
        </p:nvSpPr>
        <p:spPr>
          <a:xfrm>
            <a:off x="16623" y="6265036"/>
            <a:ext cx="7743464" cy="592964"/>
          </a:xfrm>
        </p:spPr>
        <p:txBody>
          <a:bodyPr anchor="b"/>
          <a:lstStyle>
            <a:lvl1pPr algn="l">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4152293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i Quote or Agenda Item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BD46F88-5493-7341-A374-C1434D84D3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4438" y="1002514"/>
            <a:ext cx="4746625" cy="4746625"/>
          </a:xfrm>
          <a:prstGeom prst="rect">
            <a:avLst/>
          </a:prstGeom>
        </p:spPr>
      </p:pic>
      <p:sp>
        <p:nvSpPr>
          <p:cNvPr id="12" name="Picture Placeholder 4">
            <a:extLst>
              <a:ext uri="{FF2B5EF4-FFF2-40B4-BE49-F238E27FC236}">
                <a16:creationId xmlns:a16="http://schemas.microsoft.com/office/drawing/2014/main" id="{40F903C8-5710-6146-87D0-343697EA9B09}"/>
              </a:ext>
            </a:extLst>
          </p:cNvPr>
          <p:cNvSpPr>
            <a:spLocks noGrp="1"/>
          </p:cNvSpPr>
          <p:nvPr>
            <p:ph type="pic" sz="quarter" idx="12"/>
          </p:nvPr>
        </p:nvSpPr>
        <p:spPr>
          <a:xfrm>
            <a:off x="642715" y="1000919"/>
            <a:ext cx="4746625" cy="4746625"/>
          </a:xfrm>
        </p:spPr>
        <p:txBody>
          <a:bodyPr/>
          <a:lstStyle/>
          <a:p>
            <a:endParaRPr lang="en-US"/>
          </a:p>
        </p:txBody>
      </p:sp>
      <p:sp>
        <p:nvSpPr>
          <p:cNvPr id="13" name="Text Placeholder 12">
            <a:extLst>
              <a:ext uri="{FF2B5EF4-FFF2-40B4-BE49-F238E27FC236}">
                <a16:creationId xmlns:a16="http://schemas.microsoft.com/office/drawing/2014/main" id="{59B2074B-BDE1-458B-B714-6F122F0A829B}"/>
              </a:ext>
            </a:extLst>
          </p:cNvPr>
          <p:cNvSpPr>
            <a:spLocks noGrp="1"/>
          </p:cNvSpPr>
          <p:nvPr>
            <p:ph type="body" sz="quarter" idx="11"/>
          </p:nvPr>
        </p:nvSpPr>
        <p:spPr>
          <a:xfrm>
            <a:off x="6134102" y="5345509"/>
            <a:ext cx="5701110" cy="914400"/>
          </a:xfrm>
        </p:spPr>
        <p:txBody>
          <a:bodyPr/>
          <a:lstStyle>
            <a:lvl1pPr algn="r">
              <a:defRPr>
                <a:solidFill>
                  <a:schemeClr val="tx1"/>
                </a:solidFill>
              </a:defRPr>
            </a:lvl1pPr>
            <a:lvl2pPr marL="457200" indent="0">
              <a:buNone/>
              <a:defRPr/>
            </a:lvl2pPr>
          </a:lstStyle>
          <a:p>
            <a:pPr lvl="0"/>
            <a:r>
              <a:rPr lang="en-US"/>
              <a:t>Click to edit Master text styles</a:t>
            </a:r>
          </a:p>
        </p:txBody>
      </p:sp>
      <p:sp>
        <p:nvSpPr>
          <p:cNvPr id="11" name="Text Placeholder 10">
            <a:extLst>
              <a:ext uri="{FF2B5EF4-FFF2-40B4-BE49-F238E27FC236}">
                <a16:creationId xmlns:a16="http://schemas.microsoft.com/office/drawing/2014/main" id="{7BECB8D0-E2F9-4E2F-9B2E-DB9F163884BC}"/>
              </a:ext>
            </a:extLst>
          </p:cNvPr>
          <p:cNvSpPr>
            <a:spLocks noGrp="1"/>
          </p:cNvSpPr>
          <p:nvPr>
            <p:ph type="body" sz="quarter" idx="10"/>
          </p:nvPr>
        </p:nvSpPr>
        <p:spPr>
          <a:xfrm>
            <a:off x="6134102" y="1055291"/>
            <a:ext cx="5701110" cy="2319337"/>
          </a:xfrm>
        </p:spPr>
        <p:txBody>
          <a:bodyPr>
            <a:noAutofit/>
          </a:bodyPr>
          <a:lstStyle>
            <a:lvl1pPr algn="r">
              <a:defRPr sz="6000">
                <a:solidFill>
                  <a:schemeClr val="accent2"/>
                </a:solidFill>
              </a:defRPr>
            </a:lvl1pPr>
            <a:lvl2pPr marL="457200" indent="0">
              <a:buNone/>
              <a:defRPr/>
            </a:lvl2pPr>
          </a:lstStyle>
          <a:p>
            <a:pPr lvl="0"/>
            <a:r>
              <a:rPr lang="en-US"/>
              <a:t>Click to edit Master text styles</a:t>
            </a:r>
          </a:p>
        </p:txBody>
      </p:sp>
      <p:sp>
        <p:nvSpPr>
          <p:cNvPr id="3" name="Freeform 2">
            <a:extLst>
              <a:ext uri="{FF2B5EF4-FFF2-40B4-BE49-F238E27FC236}">
                <a16:creationId xmlns:a16="http://schemas.microsoft.com/office/drawing/2014/main" id="{74A09DB9-6493-1842-A91D-FE8DAD25C38A}"/>
              </a:ext>
            </a:extLst>
          </p:cNvPr>
          <p:cNvSpPr/>
          <p:nvPr userDrawn="1"/>
        </p:nvSpPr>
        <p:spPr>
          <a:xfrm>
            <a:off x="-1" y="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accent2">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BC68E35-E82B-8343-8C49-E4D6B85279BA}"/>
              </a:ext>
            </a:extLst>
          </p:cNvPr>
          <p:cNvCxnSpPr>
            <a:stCxn id="3" idx="3"/>
            <a:endCxn id="3" idx="4"/>
          </p:cNvCxnSpPr>
          <p:nvPr userDrawn="1"/>
        </p:nvCxnSpPr>
        <p:spPr>
          <a:xfrm>
            <a:off x="1308099" y="0"/>
            <a:ext cx="4749800" cy="6883400"/>
          </a:xfrm>
          <a:prstGeom prst="line">
            <a:avLst/>
          </a:prstGeom>
          <a:ln w="22225">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32AC726D-4606-45B2-B229-ED857BAB5883}"/>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2022142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CD2BC6-2947-4043-94D7-E7095593D4A8}"/>
              </a:ext>
            </a:extLst>
          </p:cNvPr>
          <p:cNvSpPr>
            <a:spLocks noGrp="1"/>
          </p:cNvSpPr>
          <p:nvPr>
            <p:ph type="title"/>
          </p:nvPr>
        </p:nvSpPr>
        <p:spPr>
          <a:xfrm>
            <a:off x="1182893" y="2004060"/>
            <a:ext cx="9973748"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224249-CA3A-4DCB-9D1C-5CC110F0F000}"/>
              </a:ext>
            </a:extLst>
          </p:cNvPr>
          <p:cNvSpPr>
            <a:spLocks noGrp="1"/>
          </p:cNvSpPr>
          <p:nvPr>
            <p:ph type="body" idx="1"/>
          </p:nvPr>
        </p:nvSpPr>
        <p:spPr>
          <a:xfrm>
            <a:off x="1182893" y="3541077"/>
            <a:ext cx="9973747" cy="1677534"/>
          </a:xfrm>
          <a:prstGeom prst="rect">
            <a:avLst/>
          </a:prstGeom>
        </p:spPr>
        <p:txBody>
          <a:bodyPr vert="horz" lIns="91440" tIns="45720" rIns="91440" bIns="45720" rtlCol="0">
            <a:normAutofit/>
          </a:bodyPr>
          <a:lstStyle/>
          <a:p>
            <a:pPr lvl="0"/>
            <a:r>
              <a:rPr lang="en-US"/>
              <a:t>Click to edit Master text styles</a:t>
            </a:r>
          </a:p>
        </p:txBody>
      </p:sp>
      <p:sp>
        <p:nvSpPr>
          <p:cNvPr id="5" name="Rectangle 4">
            <a:extLst>
              <a:ext uri="{FF2B5EF4-FFF2-40B4-BE49-F238E27FC236}">
                <a16:creationId xmlns:a16="http://schemas.microsoft.com/office/drawing/2014/main" id="{D04B56FB-3109-DC40-9DEA-D75F466B89BF}"/>
              </a:ext>
            </a:extLst>
          </p:cNvPr>
          <p:cNvSpPr/>
          <p:nvPr userDrawn="1"/>
        </p:nvSpPr>
        <p:spPr>
          <a:xfrm>
            <a:off x="0" y="6250075"/>
            <a:ext cx="12192000" cy="607925"/>
          </a:xfrm>
          <a:prstGeom prst="rect">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F2435FE-3BA0-7E47-A4F0-5EBE87267904}"/>
              </a:ext>
            </a:extLst>
          </p:cNvPr>
          <p:cNvSpPr/>
          <p:nvPr userDrawn="1"/>
        </p:nvSpPr>
        <p:spPr>
          <a:xfrm>
            <a:off x="-26796" y="6234102"/>
            <a:ext cx="12218796" cy="45719"/>
          </a:xfrm>
          <a:prstGeom prst="rect">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C688242-1735-4517-999E-EEDA432C7B86}"/>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a:p>
        </p:txBody>
      </p:sp>
    </p:spTree>
    <p:extLst>
      <p:ext uri="{BB962C8B-B14F-4D97-AF65-F5344CB8AC3E}">
        <p14:creationId xmlns:p14="http://schemas.microsoft.com/office/powerpoint/2010/main" val="1949499988"/>
      </p:ext>
    </p:extLst>
  </p:cSld>
  <p:clrMap bg1="lt1" tx1="dk1" bg2="lt2" tx2="dk2" accent1="accent1" accent2="accent2" accent3="accent3" accent4="accent4" accent5="accent5" accent6="accent6" hlink="hlink" folHlink="folHlink"/>
  <p:sldLayoutIdLst>
    <p:sldLayoutId id="2147483649" r:id="rId1"/>
    <p:sldLayoutId id="2147483690" r:id="rId2"/>
    <p:sldLayoutId id="2147483660" r:id="rId3"/>
    <p:sldLayoutId id="2147483653" r:id="rId4"/>
    <p:sldLayoutId id="2147483695" r:id="rId5"/>
    <p:sldLayoutId id="2147483668" r:id="rId6"/>
    <p:sldLayoutId id="2147483661" r:id="rId7"/>
    <p:sldLayoutId id="2147483662" r:id="rId8"/>
    <p:sldLayoutId id="2147483654" r:id="rId9"/>
    <p:sldLayoutId id="2147483679" r:id="rId10"/>
    <p:sldLayoutId id="2147483680" r:id="rId11"/>
    <p:sldLayoutId id="2147483681" r:id="rId12"/>
    <p:sldLayoutId id="2147483691" r:id="rId13"/>
    <p:sldLayoutId id="2147483692" r:id="rId14"/>
    <p:sldLayoutId id="2147483693" r:id="rId15"/>
    <p:sldLayoutId id="2147483694" r:id="rId16"/>
    <p:sldLayoutId id="2147483670" r:id="rId17"/>
    <p:sldLayoutId id="2147483689" r:id="rId18"/>
    <p:sldLayoutId id="2147483672" r:id="rId19"/>
    <p:sldLayoutId id="2147483676" r:id="rId20"/>
    <p:sldLayoutId id="2147483682" r:id="rId21"/>
    <p:sldLayoutId id="2147483683" r:id="rId22"/>
    <p:sldLayoutId id="2147483688" r:id="rId23"/>
  </p:sldLayoutIdLst>
  <p:hf sldNum="0" hdr="0" ftr="0"/>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50000"/>
              <a:lumOff val="50000"/>
            </a:schemeClr>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5A89-A686-8B46-9E7E-1A2AE8B6B405}"/>
              </a:ext>
            </a:extLst>
          </p:cNvPr>
          <p:cNvSpPr>
            <a:spLocks noGrp="1"/>
          </p:cNvSpPr>
          <p:nvPr>
            <p:ph type="ctrTitle"/>
          </p:nvPr>
        </p:nvSpPr>
        <p:spPr>
          <a:xfrm>
            <a:off x="1520982" y="1171083"/>
            <a:ext cx="10198382" cy="2387600"/>
          </a:xfrm>
        </p:spPr>
        <p:txBody>
          <a:bodyPr>
            <a:normAutofit fontScale="90000"/>
          </a:bodyPr>
          <a:lstStyle/>
          <a:p>
            <a:br>
              <a:rPr lang="en-US" dirty="0"/>
            </a:br>
            <a:r>
              <a:rPr lang="en-US" dirty="0"/>
              <a:t>District Heating System Technical Consultant Recommendation</a:t>
            </a:r>
            <a:br>
              <a:rPr lang="en-US" b="1" i="0" dirty="0">
                <a:solidFill>
                  <a:srgbClr val="1A1A1A"/>
                </a:solidFill>
                <a:effectLst/>
                <a:latin typeface="Open Sans" panose="020B0606030504020204" pitchFamily="34" charset="0"/>
              </a:rPr>
            </a:br>
            <a:endParaRPr lang="en-US" dirty="0"/>
          </a:p>
        </p:txBody>
      </p:sp>
      <p:sp>
        <p:nvSpPr>
          <p:cNvPr id="3" name="Subtitle 2">
            <a:extLst>
              <a:ext uri="{FF2B5EF4-FFF2-40B4-BE49-F238E27FC236}">
                <a16:creationId xmlns:a16="http://schemas.microsoft.com/office/drawing/2014/main" id="{C64D5D91-1B7F-0F4F-B69D-40FECBD0FA05}"/>
              </a:ext>
            </a:extLst>
          </p:cNvPr>
          <p:cNvSpPr>
            <a:spLocks noGrp="1"/>
          </p:cNvSpPr>
          <p:nvPr>
            <p:ph type="subTitle" idx="1"/>
          </p:nvPr>
        </p:nvSpPr>
        <p:spPr/>
        <p:txBody>
          <a:bodyPr/>
          <a:lstStyle/>
          <a:p>
            <a:r>
              <a:rPr lang="en-US" dirty="0"/>
              <a:t>Technical Consultants</a:t>
            </a:r>
          </a:p>
        </p:txBody>
      </p:sp>
      <p:sp>
        <p:nvSpPr>
          <p:cNvPr id="4" name="Date Placeholder 3">
            <a:extLst>
              <a:ext uri="{FF2B5EF4-FFF2-40B4-BE49-F238E27FC236}">
                <a16:creationId xmlns:a16="http://schemas.microsoft.com/office/drawing/2014/main" id="{2BE6AE80-B2BB-324A-BEB0-AAEBBB204D16}"/>
              </a:ext>
            </a:extLst>
          </p:cNvPr>
          <p:cNvSpPr>
            <a:spLocks noGrp="1"/>
          </p:cNvSpPr>
          <p:nvPr>
            <p:ph type="dt" sz="half" idx="10"/>
          </p:nvPr>
        </p:nvSpPr>
        <p:spPr/>
        <p:txBody>
          <a:bodyPr/>
          <a:lstStyle/>
          <a:p>
            <a:fld id="{E16410A6-1121-614C-93E3-1148DBFABACE}" type="datetime4">
              <a:rPr lang="en-US" smtClean="0"/>
              <a:pPr/>
              <a:t>December 10, 2023</a:t>
            </a:fld>
            <a:endParaRPr lang="en-US"/>
          </a:p>
        </p:txBody>
      </p:sp>
    </p:spTree>
    <p:extLst>
      <p:ext uri="{BB962C8B-B14F-4D97-AF65-F5344CB8AC3E}">
        <p14:creationId xmlns:p14="http://schemas.microsoft.com/office/powerpoint/2010/main" val="2014652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43FA2DA-EBB0-5A76-9AB1-A492F6637EC7}"/>
              </a:ext>
            </a:extLst>
          </p:cNvPr>
          <p:cNvSpPr txBox="1">
            <a:spLocks/>
          </p:cNvSpPr>
          <p:nvPr/>
        </p:nvSpPr>
        <p:spPr>
          <a:xfrm>
            <a:off x="1108046" y="1342239"/>
            <a:ext cx="9975907" cy="3447875"/>
          </a:xfrm>
          <a:prstGeom prst="rect">
            <a:avLst/>
          </a:prstGeom>
          <a:solidFill>
            <a:schemeClr val="bg1"/>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50000"/>
                    <a:lumOff val="50000"/>
                  </a:schemeClr>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800"/>
              </a:spcAft>
            </a:pPr>
            <a:r>
              <a:rPr lang="en-US" sz="2800" dirty="0">
                <a:solidFill>
                  <a:schemeClr val="tx1"/>
                </a:solidFill>
                <a:effectLst/>
                <a:latin typeface="Times New Roman" panose="02020603050405020304" pitchFamily="18" charset="0"/>
                <a:ea typeface="Times New Roman" panose="02020603050405020304" pitchFamily="18" charset="0"/>
              </a:rPr>
              <a:t>The EO program incentive of $4 per annual </a:t>
            </a:r>
            <a:r>
              <a:rPr lang="en-US" sz="2800" dirty="0" err="1">
                <a:solidFill>
                  <a:schemeClr val="tx1"/>
                </a:solidFill>
                <a:effectLst/>
                <a:latin typeface="Times New Roman" panose="02020603050405020304" pitchFamily="18" charset="0"/>
                <a:ea typeface="Times New Roman" panose="02020603050405020304" pitchFamily="18" charset="0"/>
              </a:rPr>
              <a:t>ccf</a:t>
            </a:r>
            <a:r>
              <a:rPr lang="en-US" sz="2800" dirty="0">
                <a:solidFill>
                  <a:schemeClr val="tx1"/>
                </a:solidFill>
                <a:effectLst/>
                <a:latin typeface="Times New Roman" panose="02020603050405020304" pitchFamily="18" charset="0"/>
                <a:ea typeface="Times New Roman" panose="02020603050405020304" pitchFamily="18" charset="0"/>
              </a:rPr>
              <a:t> should be used as the incentive methodology for district heating systems. If the EEB votes to approve the incentive, it should be recognized that it was done on the knowledge that it would not impact future C&amp;LM budgets and that the savings resulting from this project shall not be counted towards SCG’s achievement of its C&amp;LM goal nor should it be considered as part of SCG’s performance management incentive.</a:t>
            </a:r>
          </a:p>
          <a:p>
            <a:pPr marR="0" lvl="0" algn="l">
              <a:lnSpc>
                <a:spcPct val="107000"/>
              </a:lnSpc>
              <a:spcBef>
                <a:spcPts val="0"/>
              </a:spcBef>
              <a:spcAft>
                <a:spcPts val="800"/>
              </a:spcAft>
            </a:pPr>
            <a:endParaRPr lang="en-US" sz="2000" dirty="0">
              <a:solidFill>
                <a:schemeClr val="tx1"/>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E5E90F17-AE8F-3E38-4CA6-D6AE206AB121}"/>
              </a:ext>
            </a:extLst>
          </p:cNvPr>
          <p:cNvSpPr txBox="1"/>
          <p:nvPr/>
        </p:nvSpPr>
        <p:spPr>
          <a:xfrm>
            <a:off x="110455" y="6334779"/>
            <a:ext cx="7214532" cy="523220"/>
          </a:xfrm>
          <a:prstGeom prst="rect">
            <a:avLst/>
          </a:prstGeom>
          <a:noFill/>
        </p:spPr>
        <p:txBody>
          <a:bodyPr wrap="square" rtlCol="0">
            <a:spAutoFit/>
          </a:bodyPr>
          <a:lstStyle/>
          <a:p>
            <a:r>
              <a:rPr lang="en-US" sz="2800" b="1" dirty="0"/>
              <a:t>Recommendation</a:t>
            </a:r>
          </a:p>
        </p:txBody>
      </p:sp>
    </p:spTree>
    <p:extLst>
      <p:ext uri="{BB962C8B-B14F-4D97-AF65-F5344CB8AC3E}">
        <p14:creationId xmlns:p14="http://schemas.microsoft.com/office/powerpoint/2010/main" val="1628766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43FA2DA-EBB0-5A76-9AB1-A492F6637EC7}"/>
              </a:ext>
            </a:extLst>
          </p:cNvPr>
          <p:cNvSpPr txBox="1">
            <a:spLocks/>
          </p:cNvSpPr>
          <p:nvPr/>
        </p:nvSpPr>
        <p:spPr>
          <a:xfrm>
            <a:off x="110455" y="173019"/>
            <a:ext cx="11971089" cy="5900427"/>
          </a:xfrm>
          <a:prstGeom prst="rect">
            <a:avLst/>
          </a:prstGeom>
          <a:solidFill>
            <a:schemeClr val="bg1"/>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50000"/>
                    <a:lumOff val="50000"/>
                  </a:schemeClr>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a:lnSpc>
                <a:spcPct val="107000"/>
              </a:lnSpc>
              <a:spcBef>
                <a:spcPts val="0"/>
              </a:spcBef>
              <a:spcAft>
                <a:spcPts val="800"/>
              </a:spcAft>
              <a:buFont typeface="+mj-lt"/>
              <a:buAutoNum type="arabicPeriod"/>
            </a:pPr>
            <a:r>
              <a:rPr lang="en-US" sz="2000" dirty="0">
                <a:solidFill>
                  <a:schemeClr val="tx1"/>
                </a:solidFill>
                <a:effectLst/>
                <a:latin typeface="Times New Roman" panose="02020603050405020304" pitchFamily="18" charset="0"/>
                <a:ea typeface="Times New Roman" panose="02020603050405020304" pitchFamily="18" charset="0"/>
              </a:rPr>
              <a:t>The incentive being approved or disapproved is for district heating loops and not for the specific </a:t>
            </a:r>
            <a:r>
              <a:rPr lang="en-US" sz="2000" dirty="0" err="1">
                <a:solidFill>
                  <a:schemeClr val="tx1"/>
                </a:solidFill>
                <a:effectLst/>
                <a:latin typeface="Times New Roman" panose="02020603050405020304" pitchFamily="18" charset="0"/>
                <a:ea typeface="Times New Roman" panose="02020603050405020304" pitchFamily="18" charset="0"/>
              </a:rPr>
              <a:t>NuPower</a:t>
            </a:r>
            <a:r>
              <a:rPr lang="en-US" sz="2000" dirty="0">
                <a:solidFill>
                  <a:schemeClr val="tx1"/>
                </a:solidFill>
                <a:effectLst/>
                <a:latin typeface="Times New Roman" panose="02020603050405020304" pitchFamily="18" charset="0"/>
                <a:ea typeface="Times New Roman" panose="02020603050405020304" pitchFamily="18" charset="0"/>
              </a:rPr>
              <a:t> project discussed in Appendix D of the plan.</a:t>
            </a:r>
          </a:p>
          <a:p>
            <a:pPr marL="1200150" lvl="1" indent="-514350" algn="l">
              <a:lnSpc>
                <a:spcPct val="107000"/>
              </a:lnSpc>
              <a:spcBef>
                <a:spcPts val="0"/>
              </a:spcBef>
              <a:spcAft>
                <a:spcPts val="800"/>
              </a:spcAft>
            </a:pPr>
            <a:r>
              <a:rPr lang="en-US" sz="2000" dirty="0">
                <a:solidFill>
                  <a:schemeClr val="tx1"/>
                </a:solidFill>
                <a:effectLst/>
                <a:latin typeface="Times New Roman" panose="02020603050405020304" pitchFamily="18" charset="0"/>
                <a:ea typeface="Times New Roman" panose="02020603050405020304" pitchFamily="18" charset="0"/>
              </a:rPr>
              <a:t>The EEB historically has not approved an individual project</a:t>
            </a:r>
            <a:endParaRPr lang="en-US" sz="2000" dirty="0">
              <a:effectLst/>
              <a:latin typeface="Times New Roman" panose="02020603050405020304" pitchFamily="18" charset="0"/>
              <a:ea typeface="Times New Roman" panose="02020603050405020304" pitchFamily="18" charset="0"/>
            </a:endParaRPr>
          </a:p>
          <a:p>
            <a:pPr marL="342900" marR="0" lvl="0" indent="-342900" algn="l">
              <a:lnSpc>
                <a:spcPct val="107000"/>
              </a:lnSpc>
              <a:spcBef>
                <a:spcPts val="0"/>
              </a:spcBef>
              <a:spcAft>
                <a:spcPts val="800"/>
              </a:spcAft>
              <a:buFont typeface="+mj-lt"/>
              <a:buAutoNum type="arabicPeriod"/>
            </a:pPr>
            <a:r>
              <a:rPr lang="en-US" sz="2000" dirty="0">
                <a:solidFill>
                  <a:schemeClr val="tx1"/>
                </a:solidFill>
                <a:effectLst/>
                <a:latin typeface="Times New Roman" panose="02020603050405020304" pitchFamily="18" charset="0"/>
                <a:ea typeface="Times New Roman" panose="02020603050405020304" pitchFamily="18" charset="0"/>
              </a:rPr>
              <a:t>District heating projects </a:t>
            </a:r>
            <a:r>
              <a:rPr lang="en-US" sz="2000" dirty="0">
                <a:solidFill>
                  <a:schemeClr val="tx1"/>
                </a:solidFill>
                <a:latin typeface="Times New Roman" panose="02020603050405020304" pitchFamily="18" charset="0"/>
                <a:ea typeface="Times New Roman" panose="02020603050405020304" pitchFamily="18" charset="0"/>
              </a:rPr>
              <a:t>will be </a:t>
            </a:r>
            <a:r>
              <a:rPr lang="en-US" sz="2000" dirty="0">
                <a:solidFill>
                  <a:schemeClr val="tx1"/>
                </a:solidFill>
                <a:effectLst/>
                <a:latin typeface="Times New Roman" panose="02020603050405020304" pitchFamily="18" charset="0"/>
                <a:ea typeface="Times New Roman" panose="02020603050405020304" pitchFamily="18" charset="0"/>
              </a:rPr>
              <a:t>funded outside of the C&amp;LM plan </a:t>
            </a:r>
          </a:p>
          <a:p>
            <a:pPr marL="1200150" lvl="1" indent="-514350" algn="l">
              <a:lnSpc>
                <a:spcPct val="107000"/>
              </a:lnSpc>
              <a:spcBef>
                <a:spcPts val="0"/>
              </a:spcBef>
              <a:spcAft>
                <a:spcPts val="800"/>
              </a:spcAft>
            </a:pPr>
            <a:r>
              <a:rPr lang="en-US" sz="2000" dirty="0">
                <a:solidFill>
                  <a:schemeClr val="tx1"/>
                </a:solidFill>
                <a:effectLst/>
                <a:latin typeface="Times New Roman" panose="02020603050405020304" pitchFamily="18" charset="0"/>
                <a:ea typeface="Times New Roman" panose="02020603050405020304" pitchFamily="18" charset="0"/>
              </a:rPr>
              <a:t>Savings will not count towards achievement of the goals, nor should it be used to earn performance management incentives (“PMI”).</a:t>
            </a:r>
          </a:p>
          <a:p>
            <a:pPr marL="342900" marR="0" lvl="0" indent="-342900" algn="l">
              <a:lnSpc>
                <a:spcPct val="107000"/>
              </a:lnSpc>
              <a:spcBef>
                <a:spcPts val="0"/>
              </a:spcBef>
              <a:spcAft>
                <a:spcPts val="800"/>
              </a:spcAft>
              <a:buFont typeface="+mj-lt"/>
              <a:buAutoNum type="arabicPeriod"/>
            </a:pPr>
            <a:r>
              <a:rPr lang="en-US" sz="2000" dirty="0">
                <a:solidFill>
                  <a:schemeClr val="tx1"/>
                </a:solidFill>
                <a:effectLst/>
                <a:latin typeface="Times New Roman" panose="02020603050405020304" pitchFamily="18" charset="0"/>
                <a:ea typeface="Times New Roman" panose="02020603050405020304" pitchFamily="18" charset="0"/>
              </a:rPr>
              <a:t>The incentive will be paid through a mechanism above the Conservation Adjustment Mechanism that funds the Conservation and Load Management programs 	</a:t>
            </a:r>
          </a:p>
          <a:p>
            <a:pPr marL="1143000" lvl="1" indent="-457200" algn="l">
              <a:lnSpc>
                <a:spcPct val="107000"/>
              </a:lnSpc>
              <a:spcBef>
                <a:spcPts val="0"/>
              </a:spcBef>
              <a:spcAft>
                <a:spcPts val="800"/>
              </a:spcAft>
            </a:pPr>
            <a:r>
              <a:rPr lang="en-US" sz="2000" dirty="0">
                <a:latin typeface="Times New Roman" panose="02020603050405020304" pitchFamily="18" charset="0"/>
                <a:ea typeface="Times New Roman" panose="02020603050405020304" pitchFamily="18" charset="0"/>
              </a:rPr>
              <a:t>Will not have an </a:t>
            </a:r>
            <a:r>
              <a:rPr lang="en-US" sz="2000" dirty="0">
                <a:solidFill>
                  <a:schemeClr val="tx1"/>
                </a:solidFill>
                <a:effectLst/>
                <a:latin typeface="Times New Roman" panose="02020603050405020304" pitchFamily="18" charset="0"/>
                <a:ea typeface="Times New Roman" panose="02020603050405020304" pitchFamily="18" charset="0"/>
              </a:rPr>
              <a:t>impact the C&amp;LM budgets</a:t>
            </a:r>
          </a:p>
          <a:p>
            <a:pPr marL="342900" indent="-342900" algn="l">
              <a:lnSpc>
                <a:spcPct val="107000"/>
              </a:lnSpc>
              <a:spcBef>
                <a:spcPts val="0"/>
              </a:spcBef>
              <a:spcAft>
                <a:spcPts val="800"/>
              </a:spcAft>
              <a:buFont typeface="+mj-lt"/>
              <a:buAutoNum type="arabicPeriod"/>
            </a:pPr>
            <a:r>
              <a:rPr lang="en-US" sz="2000" dirty="0">
                <a:solidFill>
                  <a:schemeClr val="tx1"/>
                </a:solidFill>
                <a:effectLst/>
                <a:latin typeface="Times New Roman" panose="02020603050405020304" pitchFamily="18" charset="0"/>
                <a:ea typeface="Times New Roman" panose="02020603050405020304" pitchFamily="18" charset="0"/>
              </a:rPr>
              <a:t>Natural gas reductions are included as part of the statute detailing the C&amp;LM goals </a:t>
            </a:r>
          </a:p>
          <a:p>
            <a:pPr marL="1028700" lvl="1" indent="-342900" algn="l">
              <a:lnSpc>
                <a:spcPct val="107000"/>
              </a:lnSpc>
              <a:spcBef>
                <a:spcPts val="0"/>
              </a:spcBef>
              <a:spcAft>
                <a:spcPts val="800"/>
              </a:spcAft>
            </a:pPr>
            <a:r>
              <a:rPr lang="en-US" sz="2000" dirty="0">
                <a:solidFill>
                  <a:schemeClr val="tx1"/>
                </a:solidFill>
                <a:effectLst/>
                <a:latin typeface="Times New Roman" panose="02020603050405020304" pitchFamily="18" charset="0"/>
                <a:ea typeface="Times New Roman" panose="02020603050405020304" pitchFamily="18" charset="0"/>
              </a:rPr>
              <a:t>Projects that will be receive this incentive should be signed as part of the 2022-2024 Plan cycle</a:t>
            </a:r>
          </a:p>
          <a:p>
            <a:pPr marL="342900" marR="0" lvl="0" indent="-342900" algn="l">
              <a:lnSpc>
                <a:spcPct val="107000"/>
              </a:lnSpc>
              <a:spcBef>
                <a:spcPts val="0"/>
              </a:spcBef>
              <a:spcAft>
                <a:spcPts val="800"/>
              </a:spcAft>
              <a:buFont typeface="+mj-lt"/>
              <a:buAutoNum type="arabicPeriod"/>
            </a:pPr>
            <a:r>
              <a:rPr lang="en-US" sz="2000" dirty="0">
                <a:solidFill>
                  <a:schemeClr val="tx1"/>
                </a:solidFill>
                <a:effectLst/>
                <a:latin typeface="Times New Roman" panose="02020603050405020304" pitchFamily="18" charset="0"/>
                <a:ea typeface="Times New Roman" panose="02020603050405020304" pitchFamily="18" charset="0"/>
              </a:rPr>
              <a:t>The Technical Consultants worked with Avangrid and Eversource to ensure that the methodology to determine the incentive followed the statute requirements.</a:t>
            </a:r>
          </a:p>
          <a:p>
            <a:pPr marL="1143000" lvl="1" indent="-457200" algn="l">
              <a:lnSpc>
                <a:spcPct val="107000"/>
              </a:lnSpc>
              <a:spcBef>
                <a:spcPts val="0"/>
              </a:spcBef>
              <a:spcAft>
                <a:spcPts val="800"/>
              </a:spcAft>
            </a:pPr>
            <a:r>
              <a:rPr lang="en-US" sz="2000" dirty="0">
                <a:solidFill>
                  <a:schemeClr val="tx1"/>
                </a:solidFill>
                <a:effectLst/>
                <a:latin typeface="Times New Roman" panose="02020603050405020304" pitchFamily="18" charset="0"/>
                <a:ea typeface="Times New Roman" panose="02020603050405020304" pitchFamily="18" charset="0"/>
              </a:rPr>
              <a:t>The incentive amount based upon a 14-year lifetime, supported by the PSD.</a:t>
            </a:r>
          </a:p>
          <a:p>
            <a:pPr marL="342900" marR="0" lvl="0" indent="-342900" algn="l">
              <a:lnSpc>
                <a:spcPct val="107000"/>
              </a:lnSpc>
              <a:spcBef>
                <a:spcPts val="0"/>
              </a:spcBef>
              <a:spcAft>
                <a:spcPts val="800"/>
              </a:spcAft>
              <a:buFont typeface="+mj-lt"/>
              <a:buAutoNum type="arabicPeriod"/>
            </a:pPr>
            <a:endParaRPr lang="en-US" sz="2000" dirty="0">
              <a:solidFill>
                <a:schemeClr val="tx1"/>
              </a:solidFill>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E8592D8C-2A64-5D40-8E20-221071B7A254}"/>
              </a:ext>
            </a:extLst>
          </p:cNvPr>
          <p:cNvSpPr txBox="1"/>
          <p:nvPr/>
        </p:nvSpPr>
        <p:spPr>
          <a:xfrm>
            <a:off x="110455" y="6334779"/>
            <a:ext cx="7214532" cy="523220"/>
          </a:xfrm>
          <a:prstGeom prst="rect">
            <a:avLst/>
          </a:prstGeom>
          <a:noFill/>
        </p:spPr>
        <p:txBody>
          <a:bodyPr wrap="square" rtlCol="0">
            <a:spAutoFit/>
          </a:bodyPr>
          <a:lstStyle/>
          <a:p>
            <a:r>
              <a:rPr lang="en-US" sz="2800" b="1" dirty="0"/>
              <a:t>Considerations</a:t>
            </a:r>
          </a:p>
        </p:txBody>
      </p:sp>
    </p:spTree>
    <p:extLst>
      <p:ext uri="{BB962C8B-B14F-4D97-AF65-F5344CB8AC3E}">
        <p14:creationId xmlns:p14="http://schemas.microsoft.com/office/powerpoint/2010/main" val="904063498"/>
      </p:ext>
    </p:extLst>
  </p:cSld>
  <p:clrMapOvr>
    <a:masterClrMapping/>
  </p:clrMapOvr>
</p:sld>
</file>

<file path=ppt/theme/theme1.xml><?xml version="1.0" encoding="utf-8"?>
<a:theme xmlns:a="http://schemas.openxmlformats.org/drawingml/2006/main" name="2021 EE">
  <a:themeElements>
    <a:clrScheme name="ECT">
      <a:dk1>
        <a:srgbClr val="000000"/>
      </a:dk1>
      <a:lt1>
        <a:srgbClr val="FFFFFF"/>
      </a:lt1>
      <a:dk2>
        <a:srgbClr val="5E5E5E"/>
      </a:dk2>
      <a:lt2>
        <a:srgbClr val="E7E6E6"/>
      </a:lt2>
      <a:accent1>
        <a:srgbClr val="089948"/>
      </a:accent1>
      <a:accent2>
        <a:srgbClr val="005189"/>
      </a:accent2>
      <a:accent3>
        <a:srgbClr val="F58220"/>
      </a:accent3>
      <a:accent4>
        <a:srgbClr val="00AEEF"/>
      </a:accent4>
      <a:accent5>
        <a:srgbClr val="C7ECFB"/>
      </a:accent5>
      <a:accent6>
        <a:srgbClr val="D8ECD3"/>
      </a:accent6>
      <a:hlink>
        <a:srgbClr val="005189"/>
      </a:hlink>
      <a:folHlink>
        <a:srgbClr val="00EAF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546f5b2-04f2-4a0e-9993-466f4f9aad71" xsi:nil="true"/>
    <lcf76f155ced4ddcb4097134ff3c332f xmlns="173c2605-4b7d-457e-8dba-1d57dca954f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58427FD0CC4444B87AB1CF5C8D52EB" ma:contentTypeVersion="17" ma:contentTypeDescription="Create a new document." ma:contentTypeScope="" ma:versionID="8b905537234f0b3c0e5016c2b437e144">
  <xsd:schema xmlns:xsd="http://www.w3.org/2001/XMLSchema" xmlns:xs="http://www.w3.org/2001/XMLSchema" xmlns:p="http://schemas.microsoft.com/office/2006/metadata/properties" xmlns:ns2="173c2605-4b7d-457e-8dba-1d57dca954fb" xmlns:ns3="2546f5b2-04f2-4a0e-9993-466f4f9aad71" targetNamespace="http://schemas.microsoft.com/office/2006/metadata/properties" ma:root="true" ma:fieldsID="e0e09c77e22475511d249008e34951e2" ns2:_="" ns3:_="">
    <xsd:import namespace="173c2605-4b7d-457e-8dba-1d57dca954fb"/>
    <xsd:import namespace="2546f5b2-04f2-4a0e-9993-466f4f9aad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3c2605-4b7d-457e-8dba-1d57dca954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e670ea6-2f79-449f-ac2a-ce9deb4e7cf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46f5b2-04f2-4a0e-9993-466f4f9aad7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54d66dc-3591-49a4-96e5-0b2840783e5f}" ma:internalName="TaxCatchAll" ma:showField="CatchAllData" ma:web="2546f5b2-04f2-4a0e-9993-466f4f9aad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89AC7C-DB08-40F9-B7FF-7F438797C0B6}">
  <ds:schemaRefs>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cbc557bf-16fd-4d8e-bf81-9ca333b67fc5"/>
    <ds:schemaRef ds:uri="http://purl.org/dc/elements/1.1/"/>
    <ds:schemaRef ds:uri="068c29ec-c8c7-4c1c-b0c6-a94fae33921a"/>
    <ds:schemaRef ds:uri="http://schemas.microsoft.com/sharepoint/v3"/>
    <ds:schemaRef ds:uri="http://www.w3.org/XML/1998/namespace"/>
    <ds:schemaRef ds:uri="2546f5b2-04f2-4a0e-9993-466f4f9aad71"/>
    <ds:schemaRef ds:uri="173c2605-4b7d-457e-8dba-1d57dca954fb"/>
  </ds:schemaRefs>
</ds:datastoreItem>
</file>

<file path=customXml/itemProps2.xml><?xml version="1.0" encoding="utf-8"?>
<ds:datastoreItem xmlns:ds="http://schemas.openxmlformats.org/officeDocument/2006/customXml" ds:itemID="{2F4B4408-AD44-47DF-8B6A-2D8D1A4C4308}">
  <ds:schemaRefs>
    <ds:schemaRef ds:uri="http://schemas.microsoft.com/sharepoint/v3/contenttype/forms"/>
  </ds:schemaRefs>
</ds:datastoreItem>
</file>

<file path=customXml/itemProps3.xml><?xml version="1.0" encoding="utf-8"?>
<ds:datastoreItem xmlns:ds="http://schemas.openxmlformats.org/officeDocument/2006/customXml" ds:itemID="{52BE8FF9-72FA-44C1-BE01-90BF0F49A4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3c2605-4b7d-457e-8dba-1d57dca954fb"/>
    <ds:schemaRef ds:uri="2546f5b2-04f2-4a0e-9993-466f4f9aad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764</TotalTime>
  <Words>271</Words>
  <Application>Microsoft Office PowerPoint</Application>
  <PresentationFormat>Widescreen</PresentationFormat>
  <Paragraphs>16</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Open Sans</vt:lpstr>
      <vt:lpstr>Times New Roman</vt:lpstr>
      <vt:lpstr>2021 EE</vt:lpstr>
      <vt:lpstr> District Heating System Technical Consultant Recommendation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Cummings, Gina-Marie</dc:creator>
  <cp:lastModifiedBy>Stacy Sherwood</cp:lastModifiedBy>
  <cp:revision>4</cp:revision>
  <dcterms:created xsi:type="dcterms:W3CDTF">2021-03-31T12:50:36Z</dcterms:created>
  <dcterms:modified xsi:type="dcterms:W3CDTF">2023-12-11T02:21:06Z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0x010100A558427FD0CC4444B87AB1CF5C8D52EB</vt:lpwstr>
  </property>
  <property fmtid="{D5CDD505-2E9C-101B-9397-08002B2CF9AE}" pid="3" name="MediaServiceImageTags">
    <vt:lpwstr/>
  </property>
</Properties>
</file>