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sldIdLst>
    <p:sldId id="5764" r:id="rId5"/>
    <p:sldId id="1758" r:id="rId6"/>
    <p:sldId id="5847" r:id="rId7"/>
    <p:sldId id="5849" r:id="rId8"/>
    <p:sldId id="5850" r:id="rId9"/>
    <p:sldId id="5765" r:id="rId10"/>
    <p:sldId id="5853" r:id="rId11"/>
    <p:sldId id="5854" r:id="rId12"/>
    <p:sldId id="5855" r:id="rId13"/>
    <p:sldId id="5762" r:id="rId14"/>
    <p:sldId id="5763" r:id="rId15"/>
    <p:sldId id="5798" r:id="rId16"/>
    <p:sldId id="5842" r:id="rId17"/>
    <p:sldId id="574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E88D506-6DAD-81D2-D5E3-DF1396A3246D}" name="JOHN KARYCZAK" initials="JK" userId="S::jkaryczak@uinet.com::5332e863-39ea-4bce-b704-d1893a983542" providerId="AD"/>
  <p188:author id="{3313870E-CCEE-CE61-F455-BCA416194788}" name="Del Rosso, Diane L" initials="DRDL" userId="S::diane.delrosso@eversource.com::5d438167-1153-4abd-ae0a-f09aab2373d1" providerId="AD"/>
  <p188:author id="{7DFCE42B-8F0D-E478-F59B-8C92EB186422}" name="Cresta, Michael" initials="CM" userId="S::michael.cresta@eversource.com::5eab6f21-b1ad-44c2-a723-a789fc3d86b6" providerId="AD"/>
  <p188:author id="{CDE82E4B-F356-04A5-4D1D-71010A985650}" name="MILARDO, BRENT M" initials="MM" userId="S::brent.milardo@eversource.com::ba07a98e-c757-40ed-8c11-c4ae626984a4" providerId="AD"/>
  <p188:author id="{252EE1A2-4754-EB7F-B401-8AF804B5DA54}" name="Araujo, Ronald J" initials="AJ" userId="S::ronald.araujo@eversource.com::21a8a426-e1ab-4585-83f2-a6bbfd07b449" providerId="AD"/>
  <p188:author id="{DFFA05B6-0A66-5570-FFD1-BFD15710AD8C}" name="Stevens, Amanda K" initials="SAK" userId="S::amanda.stevens@eversource.com::2cc1f8ec-4619-4e27-9c01-a6e89f302092" providerId="AD"/>
  <p188:author id="{163D3BBB-A2C8-D8A7-ADDA-96E7D7E3577A}" name="Jordan, Ricardo R" initials="JRR" userId="S::ricardo.jordan@eversource.com::3c71fbde-d40d-46ca-9292-fb8d14d3555d" providerId="AD"/>
  <p188:author id="{7C4C31DE-7C15-492A-A4F5-F85DCC2C5361}" name="JASLOWSKI, CLAUDIA" initials="JC" userId="S::claudia.jaslowski@eversource.com::04bfa705-7690-41a6-92af-3bbcc6fd202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993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579" autoAdjust="0"/>
    <p:restoredTop sz="94657" autoAdjust="0"/>
  </p:normalViewPr>
  <p:slideViewPr>
    <p:cSldViewPr snapToGrid="0">
      <p:cViewPr varScale="1">
        <p:scale>
          <a:sx n="75" d="100"/>
          <a:sy n="75" d="100"/>
        </p:scale>
        <p:origin x="72"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3615E0-97CF-420A-B4FC-7595743B12C3}" type="datetimeFigureOut">
              <a:rPr lang="en-US" smtClean="0"/>
              <a:t>12/11/2023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6BC476-1D11-4509-A86E-2C42894B9526}" type="slidenum">
              <a:rPr lang="en-US" smtClean="0"/>
              <a:t>‹#›</a:t>
            </a:fld>
            <a:endParaRPr lang="en-US" dirty="0"/>
          </a:p>
        </p:txBody>
      </p:sp>
    </p:spTree>
    <p:extLst>
      <p:ext uri="{BB962C8B-B14F-4D97-AF65-F5344CB8AC3E}">
        <p14:creationId xmlns:p14="http://schemas.microsoft.com/office/powerpoint/2010/main" val="36706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BC476-1D11-4509-A86E-2C42894B9526}" type="slidenum">
              <a:rPr lang="en-US" smtClean="0"/>
              <a:t>2</a:t>
            </a:fld>
            <a:endParaRPr lang="en-US" dirty="0"/>
          </a:p>
        </p:txBody>
      </p:sp>
    </p:spTree>
    <p:extLst>
      <p:ext uri="{BB962C8B-B14F-4D97-AF65-F5344CB8AC3E}">
        <p14:creationId xmlns:p14="http://schemas.microsoft.com/office/powerpoint/2010/main" val="1668186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BC476-1D11-4509-A86E-2C42894B9526}" type="slidenum">
              <a:rPr lang="en-US" smtClean="0"/>
              <a:t>3</a:t>
            </a:fld>
            <a:endParaRPr lang="en-US" dirty="0"/>
          </a:p>
        </p:txBody>
      </p:sp>
    </p:spTree>
    <p:extLst>
      <p:ext uri="{BB962C8B-B14F-4D97-AF65-F5344CB8AC3E}">
        <p14:creationId xmlns:p14="http://schemas.microsoft.com/office/powerpoint/2010/main" val="990040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3F6BC476-1D11-4509-A86E-2C42894B9526}" type="slidenum">
              <a:rPr lang="en-US" smtClean="0"/>
              <a:t>8</a:t>
            </a:fld>
            <a:endParaRPr lang="en-US" dirty="0"/>
          </a:p>
        </p:txBody>
      </p:sp>
    </p:spTree>
    <p:extLst>
      <p:ext uri="{BB962C8B-B14F-4D97-AF65-F5344CB8AC3E}">
        <p14:creationId xmlns:p14="http://schemas.microsoft.com/office/powerpoint/2010/main" val="25016511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BC476-1D11-4509-A86E-2C42894B9526}" type="slidenum">
              <a:rPr lang="en-US" smtClean="0"/>
              <a:t>9</a:t>
            </a:fld>
            <a:endParaRPr lang="en-US" dirty="0"/>
          </a:p>
        </p:txBody>
      </p:sp>
    </p:spTree>
    <p:extLst>
      <p:ext uri="{BB962C8B-B14F-4D97-AF65-F5344CB8AC3E}">
        <p14:creationId xmlns:p14="http://schemas.microsoft.com/office/powerpoint/2010/main" val="2176964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6BC476-1D11-4509-A86E-2C42894B9526}" type="slidenum">
              <a:rPr lang="en-US" smtClean="0"/>
              <a:t>12</a:t>
            </a:fld>
            <a:endParaRPr lang="en-US" dirty="0"/>
          </a:p>
        </p:txBody>
      </p:sp>
    </p:spTree>
    <p:extLst>
      <p:ext uri="{BB962C8B-B14F-4D97-AF65-F5344CB8AC3E}">
        <p14:creationId xmlns:p14="http://schemas.microsoft.com/office/powerpoint/2010/main" val="30561667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2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UI">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F6ED58-864E-F142-BE9D-84CC50B00BBF}"/>
              </a:ext>
            </a:extLst>
          </p:cNvPr>
          <p:cNvSpPr/>
          <p:nvPr userDrawn="1"/>
        </p:nvSpPr>
        <p:spPr>
          <a:xfrm>
            <a:off x="0" y="6250075"/>
            <a:ext cx="12218796" cy="60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2B6F88B-B9F3-E94B-8725-4C3D34BC6E50}"/>
              </a:ext>
            </a:extLst>
          </p:cNvPr>
          <p:cNvSpPr/>
          <p:nvPr userDrawn="1"/>
        </p:nvSpPr>
        <p:spPr>
          <a:xfrm>
            <a:off x="-26796" y="6234102"/>
            <a:ext cx="12218796"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1FD49C3D-36FB-2143-8909-85A1D2B0588F}"/>
              </a:ext>
            </a:extLst>
          </p:cNvPr>
          <p:cNvSpPr>
            <a:spLocks noGrp="1"/>
          </p:cNvSpPr>
          <p:nvPr>
            <p:ph type="ctrTitle"/>
          </p:nvPr>
        </p:nvSpPr>
        <p:spPr>
          <a:xfrm>
            <a:off x="4592850" y="437753"/>
            <a:ext cx="7126514" cy="2387600"/>
          </a:xfrm>
        </p:spPr>
        <p:txBody>
          <a:bodyPr anchor="b"/>
          <a:lstStyle>
            <a:lvl1pPr algn="r">
              <a:defRPr sz="6000" b="1">
                <a:latin typeface="+mj-lt"/>
              </a:defRPr>
            </a:lvl1pPr>
          </a:lstStyle>
          <a:p>
            <a:r>
              <a:rPr lang="en-US"/>
              <a:t>Click to edit Master title style</a:t>
            </a:r>
          </a:p>
        </p:txBody>
      </p:sp>
      <p:sp>
        <p:nvSpPr>
          <p:cNvPr id="11" name="Subtitle 2">
            <a:extLst>
              <a:ext uri="{FF2B5EF4-FFF2-40B4-BE49-F238E27FC236}">
                <a16:creationId xmlns:a16="http://schemas.microsoft.com/office/drawing/2014/main" id="{8D26D656-DF76-3C41-ACA0-B262DFF48211}"/>
              </a:ext>
            </a:extLst>
          </p:cNvPr>
          <p:cNvSpPr>
            <a:spLocks noGrp="1"/>
          </p:cNvSpPr>
          <p:nvPr>
            <p:ph type="subTitle" idx="1"/>
          </p:nvPr>
        </p:nvSpPr>
        <p:spPr>
          <a:xfrm>
            <a:off x="8250449" y="2904850"/>
            <a:ext cx="3468915" cy="827881"/>
          </a:xfrm>
        </p:spPr>
        <p:txBody>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Date Placeholder 3">
            <a:extLst>
              <a:ext uri="{FF2B5EF4-FFF2-40B4-BE49-F238E27FC236}">
                <a16:creationId xmlns:a16="http://schemas.microsoft.com/office/drawing/2014/main" id="{B50463F3-2FE1-2242-B807-139BB6C50664}"/>
              </a:ext>
            </a:extLst>
          </p:cNvPr>
          <p:cNvSpPr>
            <a:spLocks noGrp="1"/>
          </p:cNvSpPr>
          <p:nvPr>
            <p:ph type="dt" sz="half" idx="10"/>
          </p:nvPr>
        </p:nvSpPr>
        <p:spPr>
          <a:xfrm>
            <a:off x="8976164" y="72628"/>
            <a:ext cx="2743200" cy="365125"/>
          </a:xfrm>
          <a:prstGeom prst="rect">
            <a:avLst/>
          </a:prstGeom>
        </p:spPr>
        <p:txBody>
          <a:bodyPr/>
          <a:lstStyle>
            <a:lvl1pPr algn="r">
              <a:defRPr>
                <a:solidFill>
                  <a:schemeClr val="tx1">
                    <a:lumMod val="50000"/>
                    <a:lumOff val="50000"/>
                  </a:schemeClr>
                </a:solidFill>
              </a:defRPr>
            </a:lvl1pPr>
          </a:lstStyle>
          <a:p>
            <a:fld id="{A1C6993E-B95F-4D31-BFF4-6B06F6D50309}" type="datetime4">
              <a:rPr lang="en-US" smtClean="0"/>
              <a:t>December 11, 2023</a:t>
            </a:fld>
            <a:endParaRPr lang="en-US" dirty="0"/>
          </a:p>
        </p:txBody>
      </p:sp>
      <p:pic>
        <p:nvPicPr>
          <p:cNvPr id="5" name="Picture 4" descr="A picture containing logo&#10;&#10;Description automatically generated">
            <a:extLst>
              <a:ext uri="{FF2B5EF4-FFF2-40B4-BE49-F238E27FC236}">
                <a16:creationId xmlns:a16="http://schemas.microsoft.com/office/drawing/2014/main" id="{0D775834-4A99-D3E7-8BE2-BF1DEDDDDA5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326"/>
          <a:stretch/>
        </p:blipFill>
        <p:spPr>
          <a:xfrm>
            <a:off x="9546228" y="5000795"/>
            <a:ext cx="2173136" cy="1201511"/>
          </a:xfrm>
          <a:prstGeom prst="rect">
            <a:avLst/>
          </a:prstGeom>
        </p:spPr>
      </p:pic>
      <p:pic>
        <p:nvPicPr>
          <p:cNvPr id="9" name="Picture 8">
            <a:extLst>
              <a:ext uri="{FF2B5EF4-FFF2-40B4-BE49-F238E27FC236}">
                <a16:creationId xmlns:a16="http://schemas.microsoft.com/office/drawing/2014/main" id="{F1645800-160B-6F9E-4DA8-789B79458D8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0848" y="5172715"/>
            <a:ext cx="2354247" cy="935564"/>
          </a:xfrm>
          <a:prstGeom prst="rect">
            <a:avLst/>
          </a:prstGeom>
        </p:spPr>
      </p:pic>
      <p:pic>
        <p:nvPicPr>
          <p:cNvPr id="15" name="Picture 14">
            <a:extLst>
              <a:ext uri="{FF2B5EF4-FFF2-40B4-BE49-F238E27FC236}">
                <a16:creationId xmlns:a16="http://schemas.microsoft.com/office/drawing/2014/main" id="{2998E202-6296-8A10-56F7-4242FBD32B4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874" y="5400201"/>
            <a:ext cx="2307266" cy="295330"/>
          </a:xfrm>
          <a:prstGeom prst="rect">
            <a:avLst/>
          </a:prstGeom>
        </p:spPr>
      </p:pic>
    </p:spTree>
    <p:extLst>
      <p:ext uri="{BB962C8B-B14F-4D97-AF65-F5344CB8AC3E}">
        <p14:creationId xmlns:p14="http://schemas.microsoft.com/office/powerpoint/2010/main" val="520135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si Quote or Agenda Item 1">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54438" y="1002514"/>
            <a:ext cx="4746625" cy="4746625"/>
          </a:xfrm>
          <a:prstGeom prst="rect">
            <a:avLst/>
          </a:prstGeom>
        </p:spPr>
      </p:pic>
      <p:sp>
        <p:nvSpPr>
          <p:cNvPr id="12" name="Picture Placeholder 4">
            <a:extLst>
              <a:ext uri="{FF2B5EF4-FFF2-40B4-BE49-F238E27FC236}">
                <a16:creationId xmlns:a16="http://schemas.microsoft.com/office/drawing/2014/main" id="{40F903C8-5710-6146-87D0-343697EA9B09}"/>
              </a:ext>
            </a:extLst>
          </p:cNvPr>
          <p:cNvSpPr>
            <a:spLocks noGrp="1"/>
          </p:cNvSpPr>
          <p:nvPr>
            <p:ph type="pic" sz="quarter" idx="12"/>
          </p:nvPr>
        </p:nvSpPr>
        <p:spPr>
          <a:xfrm>
            <a:off x="642715" y="1000919"/>
            <a:ext cx="4746625" cy="4746625"/>
          </a:xfrm>
        </p:spPr>
        <p:txBody>
          <a:bodyPr/>
          <a:lstStyle/>
          <a:p>
            <a:endParaRPr lang="en-US" dirty="0"/>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2"/>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2">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2AC726D-4606-45B2-B229-ED857BAB5883}"/>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2022142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si Quote or Agenda Item 2">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32589" y="990792"/>
            <a:ext cx="4756751" cy="4756751"/>
          </a:xfrm>
          <a:prstGeom prst="rect">
            <a:avLst/>
          </a:prstGeom>
        </p:spPr>
      </p:pic>
      <p:sp>
        <p:nvSpPr>
          <p:cNvPr id="7" name="Picture Placeholder 4">
            <a:extLst>
              <a:ext uri="{FF2B5EF4-FFF2-40B4-BE49-F238E27FC236}">
                <a16:creationId xmlns:a16="http://schemas.microsoft.com/office/drawing/2014/main" id="{FFB6C8BF-287C-4DFF-AD1F-68570D90A793}"/>
              </a:ext>
            </a:extLst>
          </p:cNvPr>
          <p:cNvSpPr>
            <a:spLocks noGrp="1"/>
          </p:cNvSpPr>
          <p:nvPr>
            <p:ph type="pic" sz="quarter" idx="12"/>
          </p:nvPr>
        </p:nvSpPr>
        <p:spPr>
          <a:xfrm>
            <a:off x="642715" y="1000919"/>
            <a:ext cx="4746625" cy="4746625"/>
          </a:xfrm>
        </p:spPr>
        <p:txBody>
          <a:bodyPr/>
          <a:lstStyle/>
          <a:p>
            <a:endParaRPr lang="en-US" dirty="0"/>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1"/>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1">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48028394-FE90-44ED-94C7-3B8373441A11}"/>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3786357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si Quote or Agenda Item 3">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2714" y="1000919"/>
            <a:ext cx="4759945" cy="4759945"/>
          </a:xfrm>
          <a:prstGeom prst="rect">
            <a:avLst/>
          </a:prstGeom>
        </p:spPr>
      </p:pic>
      <p:sp>
        <p:nvSpPr>
          <p:cNvPr id="7" name="Picture Placeholder 4">
            <a:extLst>
              <a:ext uri="{FF2B5EF4-FFF2-40B4-BE49-F238E27FC236}">
                <a16:creationId xmlns:a16="http://schemas.microsoft.com/office/drawing/2014/main" id="{8827509B-CD48-4C9E-A703-1877EEA00C8D}"/>
              </a:ext>
            </a:extLst>
          </p:cNvPr>
          <p:cNvSpPr>
            <a:spLocks noGrp="1"/>
          </p:cNvSpPr>
          <p:nvPr>
            <p:ph type="pic" sz="quarter" idx="12"/>
          </p:nvPr>
        </p:nvSpPr>
        <p:spPr>
          <a:xfrm>
            <a:off x="642715" y="1000919"/>
            <a:ext cx="4746625" cy="4746625"/>
          </a:xfrm>
        </p:spPr>
        <p:txBody>
          <a:bodyPr/>
          <a:lstStyle/>
          <a:p>
            <a:endParaRPr lang="en-US" dirty="0"/>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3"/>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3">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cxnSpLocks/>
            <a:stCxn id="3" idx="3"/>
            <a:endCxn id="3" idx="4"/>
          </p:cNvCxnSpPr>
          <p:nvPr userDrawn="1"/>
        </p:nvCxnSpPr>
        <p:spPr>
          <a:xfrm>
            <a:off x="1308099" y="0"/>
            <a:ext cx="4749800" cy="68834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FEAF7F1-5F4E-4DFC-BF2E-3EF6C5623B4B}"/>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78591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si Quote or Agenda Item 4">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42714" y="1014239"/>
            <a:ext cx="4746626" cy="4746626"/>
          </a:xfrm>
          <a:prstGeom prst="rect">
            <a:avLst/>
          </a:prstGeom>
        </p:spPr>
      </p:pic>
      <p:sp>
        <p:nvSpPr>
          <p:cNvPr id="7" name="Picture Placeholder 4">
            <a:extLst>
              <a:ext uri="{FF2B5EF4-FFF2-40B4-BE49-F238E27FC236}">
                <a16:creationId xmlns:a16="http://schemas.microsoft.com/office/drawing/2014/main" id="{C817AA4D-8FFE-4E99-B647-D48F5EF7432F}"/>
              </a:ext>
            </a:extLst>
          </p:cNvPr>
          <p:cNvSpPr>
            <a:spLocks noGrp="1"/>
          </p:cNvSpPr>
          <p:nvPr>
            <p:ph type="pic" sz="quarter" idx="12"/>
          </p:nvPr>
        </p:nvSpPr>
        <p:spPr>
          <a:xfrm>
            <a:off x="642715" y="1000919"/>
            <a:ext cx="4746625" cy="4746625"/>
          </a:xfrm>
        </p:spPr>
        <p:txBody>
          <a:bodyPr/>
          <a:lstStyle/>
          <a:p>
            <a:endParaRPr lang="en-US" dirty="0"/>
          </a:p>
        </p:txBody>
      </p:sp>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4"/>
                </a:solidFill>
              </a:defRPr>
            </a:lvl1pPr>
            <a:lvl2pPr marL="457200" indent="0">
              <a:buNone/>
              <a:defRPr/>
            </a:lvl2pPr>
          </a:lstStyle>
          <a:p>
            <a:pPr lvl="0"/>
            <a:r>
              <a:rPr lang="en-US"/>
              <a:t>Click to edit Master text styles</a:t>
            </a:r>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1270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4">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1270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82BB84B-F251-4767-8437-3D1BEA6EA357}"/>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1525067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mp;I Quote or Agenda Item 1">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2"/>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90B7AC05-EA0C-4404-9E02-5D29871A649C}"/>
              </a:ext>
            </a:extLst>
          </p:cNvPr>
          <p:cNvSpPr>
            <a:spLocks noGrp="1"/>
          </p:cNvSpPr>
          <p:nvPr>
            <p:ph type="pic" sz="quarter" idx="12"/>
          </p:nvPr>
        </p:nvSpPr>
        <p:spPr>
          <a:xfrm>
            <a:off x="642715" y="1000919"/>
            <a:ext cx="4746625" cy="4746625"/>
          </a:xfrm>
        </p:spPr>
        <p:txBody>
          <a:bodyPr/>
          <a:lstStyle/>
          <a:p>
            <a:endParaRPr lang="en-US" dirty="0"/>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2">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32AC726D-4606-45B2-B229-ED857BAB5883}"/>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717527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mp;I Quote or Agenda Item 2">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1"/>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FFB6C8BF-287C-4DFF-AD1F-68570D90A793}"/>
              </a:ext>
            </a:extLst>
          </p:cNvPr>
          <p:cNvSpPr>
            <a:spLocks noGrp="1"/>
          </p:cNvSpPr>
          <p:nvPr>
            <p:ph type="pic" sz="quarter" idx="12"/>
          </p:nvPr>
        </p:nvSpPr>
        <p:spPr>
          <a:xfrm>
            <a:off x="642715" y="1000919"/>
            <a:ext cx="4746625" cy="4746625"/>
          </a:xfrm>
        </p:spPr>
        <p:txBody>
          <a:bodyPr/>
          <a:lstStyle/>
          <a:p>
            <a:endParaRPr lang="en-US" dirty="0"/>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1">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48028394-FE90-44ED-94C7-3B8373441A11}"/>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27219003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mp;I Quote or Agenda Item 3">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3"/>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8827509B-CD48-4C9E-A703-1877EEA00C8D}"/>
              </a:ext>
            </a:extLst>
          </p:cNvPr>
          <p:cNvSpPr>
            <a:spLocks noGrp="1"/>
          </p:cNvSpPr>
          <p:nvPr>
            <p:ph type="pic" sz="quarter" idx="12"/>
          </p:nvPr>
        </p:nvSpPr>
        <p:spPr>
          <a:xfrm>
            <a:off x="642715" y="1000919"/>
            <a:ext cx="4746625" cy="4746625"/>
          </a:xfrm>
        </p:spPr>
        <p:txBody>
          <a:bodyPr/>
          <a:lstStyle/>
          <a:p>
            <a:endParaRPr lang="en-US" dirty="0"/>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3">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cxnSpLocks/>
            <a:stCxn id="3" idx="3"/>
            <a:endCxn id="3" idx="4"/>
          </p:cNvCxnSpPr>
          <p:nvPr userDrawn="1"/>
        </p:nvCxnSpPr>
        <p:spPr>
          <a:xfrm>
            <a:off x="1308099" y="0"/>
            <a:ext cx="4749800" cy="68834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FEAF7F1-5F4E-4DFC-BF2E-3EF6C5623B4B}"/>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757725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amp;I Quote or Agenda Item 4">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59B2074B-BDE1-458B-B714-6F122F0A829B}"/>
              </a:ext>
            </a:extLst>
          </p:cNvPr>
          <p:cNvSpPr>
            <a:spLocks noGrp="1"/>
          </p:cNvSpPr>
          <p:nvPr>
            <p:ph type="body" sz="quarter" idx="11"/>
          </p:nvPr>
        </p:nvSpPr>
        <p:spPr>
          <a:xfrm>
            <a:off x="6134102" y="5345509"/>
            <a:ext cx="5701110" cy="914400"/>
          </a:xfrm>
        </p:spPr>
        <p:txBody>
          <a:bodyPr/>
          <a:lstStyle>
            <a:lvl1pPr algn="r">
              <a:defRPr>
                <a:solidFill>
                  <a:schemeClr val="tx1"/>
                </a:solidFill>
              </a:defRPr>
            </a:lvl1pPr>
            <a:lvl2pPr marL="457200" indent="0">
              <a:buNone/>
              <a:defRPr/>
            </a:lvl2pPr>
          </a:lstStyle>
          <a:p>
            <a:pPr lvl="0"/>
            <a:r>
              <a:rPr lang="en-US"/>
              <a:t>Click to edit Master text styles</a:t>
            </a:r>
          </a:p>
        </p:txBody>
      </p:sp>
      <p:pic>
        <p:nvPicPr>
          <p:cNvPr id="10" name="Picture 9">
            <a:extLst>
              <a:ext uri="{FF2B5EF4-FFF2-40B4-BE49-F238E27FC236}">
                <a16:creationId xmlns:a16="http://schemas.microsoft.com/office/drawing/2014/main" id="{ABD46F88-5493-7341-A374-C1434D84D3E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55241" y="1000919"/>
            <a:ext cx="4747418" cy="4747418"/>
          </a:xfrm>
          <a:prstGeom prst="rect">
            <a:avLst/>
          </a:prstGeom>
        </p:spPr>
      </p:pic>
      <p:sp>
        <p:nvSpPr>
          <p:cNvPr id="11" name="Text Placeholder 10">
            <a:extLst>
              <a:ext uri="{FF2B5EF4-FFF2-40B4-BE49-F238E27FC236}">
                <a16:creationId xmlns:a16="http://schemas.microsoft.com/office/drawing/2014/main" id="{7BECB8D0-E2F9-4E2F-9B2E-DB9F163884BC}"/>
              </a:ext>
            </a:extLst>
          </p:cNvPr>
          <p:cNvSpPr>
            <a:spLocks noGrp="1"/>
          </p:cNvSpPr>
          <p:nvPr>
            <p:ph type="body" sz="quarter" idx="10"/>
          </p:nvPr>
        </p:nvSpPr>
        <p:spPr>
          <a:xfrm>
            <a:off x="6134102" y="1055291"/>
            <a:ext cx="5701110" cy="2319337"/>
          </a:xfrm>
        </p:spPr>
        <p:txBody>
          <a:bodyPr>
            <a:noAutofit/>
          </a:bodyPr>
          <a:lstStyle>
            <a:lvl1pPr algn="r">
              <a:defRPr sz="6000">
                <a:solidFill>
                  <a:schemeClr val="accent4"/>
                </a:solidFill>
              </a:defRPr>
            </a:lvl1pPr>
            <a:lvl2pPr marL="457200" indent="0">
              <a:buNone/>
              <a:defRPr/>
            </a:lvl2pPr>
          </a:lstStyle>
          <a:p>
            <a:pPr lvl="0"/>
            <a:r>
              <a:rPr lang="en-US"/>
              <a:t>Click to edit Master text styles</a:t>
            </a:r>
          </a:p>
        </p:txBody>
      </p:sp>
      <p:sp>
        <p:nvSpPr>
          <p:cNvPr id="7" name="Picture Placeholder 4">
            <a:extLst>
              <a:ext uri="{FF2B5EF4-FFF2-40B4-BE49-F238E27FC236}">
                <a16:creationId xmlns:a16="http://schemas.microsoft.com/office/drawing/2014/main" id="{C817AA4D-8FFE-4E99-B647-D48F5EF7432F}"/>
              </a:ext>
            </a:extLst>
          </p:cNvPr>
          <p:cNvSpPr>
            <a:spLocks noGrp="1"/>
          </p:cNvSpPr>
          <p:nvPr>
            <p:ph type="pic" sz="quarter" idx="12"/>
          </p:nvPr>
        </p:nvSpPr>
        <p:spPr>
          <a:xfrm>
            <a:off x="642715" y="1000919"/>
            <a:ext cx="4746625" cy="4746625"/>
          </a:xfrm>
        </p:spPr>
        <p:txBody>
          <a:bodyPr/>
          <a:lstStyle/>
          <a:p>
            <a:endParaRPr lang="en-US" dirty="0"/>
          </a:p>
        </p:txBody>
      </p:sp>
      <p:sp>
        <p:nvSpPr>
          <p:cNvPr id="3" name="Freeform 2">
            <a:extLst>
              <a:ext uri="{FF2B5EF4-FFF2-40B4-BE49-F238E27FC236}">
                <a16:creationId xmlns:a16="http://schemas.microsoft.com/office/drawing/2014/main" id="{74A09DB9-6493-1842-A91D-FE8DAD25C38A}"/>
              </a:ext>
            </a:extLst>
          </p:cNvPr>
          <p:cNvSpPr/>
          <p:nvPr userDrawn="1"/>
        </p:nvSpPr>
        <p:spPr>
          <a:xfrm>
            <a:off x="-1" y="-1270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4">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1270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82BB84B-F251-4767-8437-3D1BEA6EA357}"/>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2308002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ph or char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7728410" y="305026"/>
            <a:ext cx="3932237" cy="1600200"/>
          </a:xfrm>
        </p:spPr>
        <p:txBody>
          <a:bodyPr anchor="b"/>
          <a:lstStyle>
            <a:lvl1pPr algn="r">
              <a:defRPr sz="3200"/>
            </a:lvl1pPr>
          </a:lstStyle>
          <a:p>
            <a:r>
              <a:rPr lang="en-US"/>
              <a:t>Click to edit Master title style</a:t>
            </a:r>
          </a:p>
        </p:txBody>
      </p:sp>
      <p:sp>
        <p:nvSpPr>
          <p:cNvPr id="21" name="Freeform 20">
            <a:extLst>
              <a:ext uri="{FF2B5EF4-FFF2-40B4-BE49-F238E27FC236}">
                <a16:creationId xmlns:a16="http://schemas.microsoft.com/office/drawing/2014/main" id="{E47ED850-8191-2344-BBFE-13A6C3E97809}"/>
              </a:ext>
            </a:extLst>
          </p:cNvPr>
          <p:cNvSpPr/>
          <p:nvPr userDrawn="1"/>
        </p:nvSpPr>
        <p:spPr>
          <a:xfrm>
            <a:off x="0"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Connector 21">
            <a:extLst>
              <a:ext uri="{FF2B5EF4-FFF2-40B4-BE49-F238E27FC236}">
                <a16:creationId xmlns:a16="http://schemas.microsoft.com/office/drawing/2014/main" id="{0596495F-CCAD-0B48-B69B-60A419C90FF2}"/>
              </a:ext>
            </a:extLst>
          </p:cNvPr>
          <p:cNvCxnSpPr>
            <a:stCxn id="21" idx="3"/>
            <a:endCxn id="21" idx="4"/>
          </p:cNvCxnSpPr>
          <p:nvPr userDrawn="1"/>
        </p:nvCxnSpPr>
        <p:spPr>
          <a:xfrm>
            <a:off x="1308100" y="0"/>
            <a:ext cx="4749800" cy="6883400"/>
          </a:xfrm>
          <a:prstGeom prst="line">
            <a:avLst/>
          </a:prstGeom>
          <a:ln w="22225">
            <a:solidFill>
              <a:schemeClr val="accent2">
                <a:alpha val="20802"/>
              </a:schemeClr>
            </a:solidFill>
          </a:ln>
        </p:spPr>
        <p:style>
          <a:lnRef idx="1">
            <a:schemeClr val="accent1"/>
          </a:lnRef>
          <a:fillRef idx="0">
            <a:schemeClr val="accent1"/>
          </a:fillRef>
          <a:effectRef idx="0">
            <a:schemeClr val="accent1"/>
          </a:effectRef>
          <a:fontRef idx="minor">
            <a:schemeClr val="tx1"/>
          </a:fontRef>
        </p:style>
      </p:cxnSp>
      <p:pic>
        <p:nvPicPr>
          <p:cNvPr id="23" name="Graphic 22" descr="Bar chart with solid fill">
            <a:extLst>
              <a:ext uri="{FF2B5EF4-FFF2-40B4-BE49-F238E27FC236}">
                <a16:creationId xmlns:a16="http://schemas.microsoft.com/office/drawing/2014/main" id="{CE45E19E-C810-C34D-A4FF-478AAFF746F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27104" y="1105126"/>
            <a:ext cx="4203691" cy="4203691"/>
          </a:xfrm>
          <a:prstGeom prst="rect">
            <a:avLst/>
          </a:prstGeom>
        </p:spPr>
      </p:pic>
      <p:sp>
        <p:nvSpPr>
          <p:cNvPr id="3" name="Chart Placeholder 2">
            <a:extLst>
              <a:ext uri="{FF2B5EF4-FFF2-40B4-BE49-F238E27FC236}">
                <a16:creationId xmlns:a16="http://schemas.microsoft.com/office/drawing/2014/main" id="{306E29C3-EB76-4186-A15A-94C3F14B3404}"/>
              </a:ext>
            </a:extLst>
          </p:cNvPr>
          <p:cNvSpPr>
            <a:spLocks noGrp="1"/>
          </p:cNvSpPr>
          <p:nvPr>
            <p:ph type="chart" sz="quarter" idx="10"/>
          </p:nvPr>
        </p:nvSpPr>
        <p:spPr>
          <a:xfrm>
            <a:off x="2608717" y="2293033"/>
            <a:ext cx="9051930" cy="4281713"/>
          </a:xfrm>
        </p:spPr>
        <p:txBody>
          <a:bodyPr/>
          <a:lstStyle/>
          <a:p>
            <a:endParaRPr lang="en-US" dirty="0"/>
          </a:p>
        </p:txBody>
      </p:sp>
      <p:sp>
        <p:nvSpPr>
          <p:cNvPr id="7" name="Slide Number Placeholder 3">
            <a:extLst>
              <a:ext uri="{FF2B5EF4-FFF2-40B4-BE49-F238E27FC236}">
                <a16:creationId xmlns:a16="http://schemas.microsoft.com/office/drawing/2014/main" id="{9BAF4A4A-29FE-4C95-B4DB-630092DC9AA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10450085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E47ED850-8191-2344-BBFE-13A6C3E97809}"/>
              </a:ext>
            </a:extLst>
          </p:cNvPr>
          <p:cNvSpPr/>
          <p:nvPr userDrawn="1"/>
        </p:nvSpPr>
        <p:spPr>
          <a:xfrm>
            <a:off x="0"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7728410" y="305026"/>
            <a:ext cx="3932237" cy="1600200"/>
          </a:xfrm>
        </p:spPr>
        <p:txBody>
          <a:bodyPr anchor="b"/>
          <a:lstStyle>
            <a:lvl1pPr algn="r">
              <a:defRPr sz="3200"/>
            </a:lvl1pPr>
          </a:lstStyle>
          <a:p>
            <a:r>
              <a:rPr lang="en-US"/>
              <a:t>Click to edit Master title style</a:t>
            </a:r>
          </a:p>
        </p:txBody>
      </p:sp>
      <p:cxnSp>
        <p:nvCxnSpPr>
          <p:cNvPr id="22" name="Straight Connector 21">
            <a:extLst>
              <a:ext uri="{FF2B5EF4-FFF2-40B4-BE49-F238E27FC236}">
                <a16:creationId xmlns:a16="http://schemas.microsoft.com/office/drawing/2014/main" id="{0596495F-CCAD-0B48-B69B-60A419C90FF2}"/>
              </a:ext>
            </a:extLst>
          </p:cNvPr>
          <p:cNvCxnSpPr>
            <a:stCxn id="21" idx="3"/>
            <a:endCxn id="21" idx="4"/>
          </p:cNvCxnSpPr>
          <p:nvPr userDrawn="1"/>
        </p:nvCxnSpPr>
        <p:spPr>
          <a:xfrm>
            <a:off x="1308100" y="0"/>
            <a:ext cx="4749800" cy="6883400"/>
          </a:xfrm>
          <a:prstGeom prst="line">
            <a:avLst/>
          </a:prstGeom>
          <a:ln w="22225">
            <a:solidFill>
              <a:schemeClr val="accent2">
                <a:alpha val="20802"/>
              </a:schemeClr>
            </a:solidFill>
          </a:ln>
        </p:spPr>
        <p:style>
          <a:lnRef idx="1">
            <a:schemeClr val="accent1"/>
          </a:lnRef>
          <a:fillRef idx="0">
            <a:schemeClr val="accent1"/>
          </a:fillRef>
          <a:effectRef idx="0">
            <a:schemeClr val="accent1"/>
          </a:effectRef>
          <a:fontRef idx="minor">
            <a:schemeClr val="tx1"/>
          </a:fontRef>
        </p:style>
      </p:cxnSp>
      <p:pic>
        <p:nvPicPr>
          <p:cNvPr id="23" name="Graphic 22" descr="Calculator">
            <a:extLst>
              <a:ext uri="{FF2B5EF4-FFF2-40B4-BE49-F238E27FC236}">
                <a16:creationId xmlns:a16="http://schemas.microsoft.com/office/drawing/2014/main" id="{CE45E19E-C810-C34D-A4FF-478AAFF746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7104" y="1105126"/>
            <a:ext cx="4203691" cy="4203691"/>
          </a:xfrm>
          <a:prstGeom prst="rect">
            <a:avLst/>
          </a:prstGeom>
        </p:spPr>
      </p:pic>
      <p:sp>
        <p:nvSpPr>
          <p:cNvPr id="7" name="Slide Number Placeholder 3">
            <a:extLst>
              <a:ext uri="{FF2B5EF4-FFF2-40B4-BE49-F238E27FC236}">
                <a16:creationId xmlns:a16="http://schemas.microsoft.com/office/drawing/2014/main" id="{9BAF4A4A-29FE-4C95-B4DB-630092DC9AA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
        <p:nvSpPr>
          <p:cNvPr id="4" name="Table Placeholder 3">
            <a:extLst>
              <a:ext uri="{FF2B5EF4-FFF2-40B4-BE49-F238E27FC236}">
                <a16:creationId xmlns:a16="http://schemas.microsoft.com/office/drawing/2014/main" id="{B8F9EA94-F86B-4E68-8CA5-A265EFF81257}"/>
              </a:ext>
            </a:extLst>
          </p:cNvPr>
          <p:cNvSpPr>
            <a:spLocks noGrp="1"/>
          </p:cNvSpPr>
          <p:nvPr>
            <p:ph type="tbl" sz="quarter" idx="11"/>
          </p:nvPr>
        </p:nvSpPr>
        <p:spPr>
          <a:xfrm>
            <a:off x="2609850" y="2293938"/>
            <a:ext cx="9050338" cy="4259262"/>
          </a:xfrm>
        </p:spPr>
        <p:txBody>
          <a:bodyPr/>
          <a:lstStyle/>
          <a:p>
            <a:endParaRPr lang="en-US" dirty="0"/>
          </a:p>
        </p:txBody>
      </p:sp>
    </p:spTree>
    <p:extLst>
      <p:ext uri="{BB962C8B-B14F-4D97-AF65-F5344CB8AC3E}">
        <p14:creationId xmlns:p14="http://schemas.microsoft.com/office/powerpoint/2010/main" val="3656827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Avangri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3C9BB-ACD4-48EA-AF83-B18624FA71D3}"/>
              </a:ext>
            </a:extLst>
          </p:cNvPr>
          <p:cNvSpPr>
            <a:spLocks noGrp="1"/>
          </p:cNvSpPr>
          <p:nvPr>
            <p:ph type="ctrTitle"/>
          </p:nvPr>
        </p:nvSpPr>
        <p:spPr>
          <a:xfrm>
            <a:off x="4592850" y="437753"/>
            <a:ext cx="7126514" cy="2387600"/>
          </a:xfrm>
        </p:spPr>
        <p:txBody>
          <a:bodyPr anchor="b"/>
          <a:lstStyle>
            <a:lvl1pPr algn="r">
              <a:defRPr sz="60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50F6279-2EBB-4BD9-BC2A-79598A0533D0}"/>
              </a:ext>
            </a:extLst>
          </p:cNvPr>
          <p:cNvSpPr>
            <a:spLocks noGrp="1"/>
          </p:cNvSpPr>
          <p:nvPr>
            <p:ph type="subTitle" idx="1"/>
          </p:nvPr>
        </p:nvSpPr>
        <p:spPr>
          <a:xfrm>
            <a:off x="8250449" y="2904850"/>
            <a:ext cx="3468915" cy="827881"/>
          </a:xfrm>
        </p:spPr>
        <p:txBody>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6" name="Date Placeholder 3">
            <a:extLst>
              <a:ext uri="{FF2B5EF4-FFF2-40B4-BE49-F238E27FC236}">
                <a16:creationId xmlns:a16="http://schemas.microsoft.com/office/drawing/2014/main" id="{1A27AC42-123D-42B2-8405-C292B80C75E6}"/>
              </a:ext>
            </a:extLst>
          </p:cNvPr>
          <p:cNvSpPr>
            <a:spLocks noGrp="1"/>
          </p:cNvSpPr>
          <p:nvPr>
            <p:ph type="dt" sz="half" idx="10"/>
          </p:nvPr>
        </p:nvSpPr>
        <p:spPr>
          <a:xfrm>
            <a:off x="8976164" y="72628"/>
            <a:ext cx="2743200" cy="365125"/>
          </a:xfrm>
          <a:prstGeom prst="rect">
            <a:avLst/>
          </a:prstGeom>
        </p:spPr>
        <p:txBody>
          <a:bodyPr/>
          <a:lstStyle>
            <a:lvl1pPr algn="r">
              <a:defRPr>
                <a:solidFill>
                  <a:schemeClr val="tx1">
                    <a:lumMod val="50000"/>
                    <a:lumOff val="50000"/>
                  </a:schemeClr>
                </a:solidFill>
              </a:defRPr>
            </a:lvl1pPr>
          </a:lstStyle>
          <a:p>
            <a:fld id="{51263ABB-57AF-48BD-A5D3-09FBD2383EEA}" type="datetime4">
              <a:rPr lang="en-US" smtClean="0"/>
              <a:t>December 11, 2023</a:t>
            </a:fld>
            <a:endParaRPr lang="en-US" dirty="0"/>
          </a:p>
        </p:txBody>
      </p:sp>
      <p:sp>
        <p:nvSpPr>
          <p:cNvPr id="4" name="Rectangle 3">
            <a:extLst>
              <a:ext uri="{FF2B5EF4-FFF2-40B4-BE49-F238E27FC236}">
                <a16:creationId xmlns:a16="http://schemas.microsoft.com/office/drawing/2014/main" id="{7BF6ED58-864E-F142-BE9D-84CC50B00BBF}"/>
              </a:ext>
            </a:extLst>
          </p:cNvPr>
          <p:cNvSpPr/>
          <p:nvPr userDrawn="1"/>
        </p:nvSpPr>
        <p:spPr>
          <a:xfrm>
            <a:off x="0" y="6250075"/>
            <a:ext cx="12218796" cy="60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2B6F88B-B9F3-E94B-8725-4C3D34BC6E50}"/>
              </a:ext>
            </a:extLst>
          </p:cNvPr>
          <p:cNvSpPr/>
          <p:nvPr userDrawn="1"/>
        </p:nvSpPr>
        <p:spPr>
          <a:xfrm>
            <a:off x="-26796" y="6234102"/>
            <a:ext cx="12218796"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2D8FB54F-022C-80FF-7440-C85A186E74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874" y="5400201"/>
            <a:ext cx="2307266" cy="295330"/>
          </a:xfrm>
          <a:prstGeom prst="rect">
            <a:avLst/>
          </a:prstGeom>
        </p:spPr>
      </p:pic>
      <p:pic>
        <p:nvPicPr>
          <p:cNvPr id="14" name="Picture 13">
            <a:extLst>
              <a:ext uri="{FF2B5EF4-FFF2-40B4-BE49-F238E27FC236}">
                <a16:creationId xmlns:a16="http://schemas.microsoft.com/office/drawing/2014/main" id="{0F8CE0BE-A3EE-D61C-1531-4CBA8BD3087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8950"/>
          <a:stretch/>
        </p:blipFill>
        <p:spPr>
          <a:xfrm>
            <a:off x="2803924" y="5170666"/>
            <a:ext cx="3160461" cy="887534"/>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566CE2BC-BD9E-BD82-D16D-3D9FF167110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2326"/>
          <a:stretch/>
        </p:blipFill>
        <p:spPr>
          <a:xfrm>
            <a:off x="9546228" y="5000795"/>
            <a:ext cx="2173136" cy="1201511"/>
          </a:xfrm>
          <a:prstGeom prst="rect">
            <a:avLst/>
          </a:prstGeom>
        </p:spPr>
      </p:pic>
    </p:spTree>
    <p:extLst>
      <p:ext uri="{BB962C8B-B14F-4D97-AF65-F5344CB8AC3E}">
        <p14:creationId xmlns:p14="http://schemas.microsoft.com/office/powerpoint/2010/main" val="3283443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E47ED850-8191-2344-BBFE-13A6C3E97809}"/>
              </a:ext>
            </a:extLst>
          </p:cNvPr>
          <p:cNvSpPr/>
          <p:nvPr userDrawn="1"/>
        </p:nvSpPr>
        <p:spPr>
          <a:xfrm>
            <a:off x="0"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7728410" y="305026"/>
            <a:ext cx="3932237" cy="1600200"/>
          </a:xfrm>
        </p:spPr>
        <p:txBody>
          <a:bodyPr anchor="b"/>
          <a:lstStyle>
            <a:lvl1pPr algn="r">
              <a:defRPr sz="3200"/>
            </a:lvl1pPr>
          </a:lstStyle>
          <a:p>
            <a:r>
              <a:rPr lang="en-US"/>
              <a:t>Click to edit Master title style</a:t>
            </a:r>
          </a:p>
        </p:txBody>
      </p:sp>
      <p:cxnSp>
        <p:nvCxnSpPr>
          <p:cNvPr id="22" name="Straight Connector 21">
            <a:extLst>
              <a:ext uri="{FF2B5EF4-FFF2-40B4-BE49-F238E27FC236}">
                <a16:creationId xmlns:a16="http://schemas.microsoft.com/office/drawing/2014/main" id="{0596495F-CCAD-0B48-B69B-60A419C90FF2}"/>
              </a:ext>
            </a:extLst>
          </p:cNvPr>
          <p:cNvCxnSpPr>
            <a:stCxn id="21" idx="3"/>
            <a:endCxn id="21" idx="4"/>
          </p:cNvCxnSpPr>
          <p:nvPr userDrawn="1"/>
        </p:nvCxnSpPr>
        <p:spPr>
          <a:xfrm>
            <a:off x="1308100" y="0"/>
            <a:ext cx="4749800" cy="6883400"/>
          </a:xfrm>
          <a:prstGeom prst="line">
            <a:avLst/>
          </a:prstGeom>
          <a:ln w="22225">
            <a:solidFill>
              <a:schemeClr val="accent2">
                <a:alpha val="20802"/>
              </a:schemeClr>
            </a:solidFill>
          </a:ln>
        </p:spPr>
        <p:style>
          <a:lnRef idx="1">
            <a:schemeClr val="accent1"/>
          </a:lnRef>
          <a:fillRef idx="0">
            <a:schemeClr val="accent1"/>
          </a:fillRef>
          <a:effectRef idx="0">
            <a:schemeClr val="accent1"/>
          </a:effectRef>
          <a:fontRef idx="minor">
            <a:schemeClr val="tx1"/>
          </a:fontRef>
        </p:style>
      </p:cxnSp>
      <p:pic>
        <p:nvPicPr>
          <p:cNvPr id="23" name="Graphic 22" descr="Calculator">
            <a:extLst>
              <a:ext uri="{FF2B5EF4-FFF2-40B4-BE49-F238E27FC236}">
                <a16:creationId xmlns:a16="http://schemas.microsoft.com/office/drawing/2014/main" id="{CE45E19E-C810-C34D-A4FF-478AAFF746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7104" y="1105126"/>
            <a:ext cx="4203691" cy="4203691"/>
          </a:xfrm>
          <a:prstGeom prst="rect">
            <a:avLst/>
          </a:prstGeom>
        </p:spPr>
      </p:pic>
      <p:sp>
        <p:nvSpPr>
          <p:cNvPr id="7" name="Slide Number Placeholder 3">
            <a:extLst>
              <a:ext uri="{FF2B5EF4-FFF2-40B4-BE49-F238E27FC236}">
                <a16:creationId xmlns:a16="http://schemas.microsoft.com/office/drawing/2014/main" id="{9BAF4A4A-29FE-4C95-B4DB-630092DC9AA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
        <p:nvSpPr>
          <p:cNvPr id="4" name="Table Placeholder 3">
            <a:extLst>
              <a:ext uri="{FF2B5EF4-FFF2-40B4-BE49-F238E27FC236}">
                <a16:creationId xmlns:a16="http://schemas.microsoft.com/office/drawing/2014/main" id="{B8F9EA94-F86B-4E68-8CA5-A265EFF81257}"/>
              </a:ext>
            </a:extLst>
          </p:cNvPr>
          <p:cNvSpPr>
            <a:spLocks noGrp="1"/>
          </p:cNvSpPr>
          <p:nvPr>
            <p:ph type="tbl" sz="quarter" idx="11"/>
          </p:nvPr>
        </p:nvSpPr>
        <p:spPr>
          <a:xfrm>
            <a:off x="2609850" y="2293938"/>
            <a:ext cx="9050338" cy="4259262"/>
          </a:xfrm>
        </p:spPr>
        <p:txBody>
          <a:bodyPr/>
          <a:lstStyle/>
          <a:p>
            <a:endParaRPr lang="en-US" dirty="0"/>
          </a:p>
        </p:txBody>
      </p:sp>
    </p:spTree>
    <p:extLst>
      <p:ext uri="{BB962C8B-B14F-4D97-AF65-F5344CB8AC3E}">
        <p14:creationId xmlns:p14="http://schemas.microsoft.com/office/powerpoint/2010/main" val="36568273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1" name="Freeform 20">
            <a:extLst>
              <a:ext uri="{FF2B5EF4-FFF2-40B4-BE49-F238E27FC236}">
                <a16:creationId xmlns:a16="http://schemas.microsoft.com/office/drawing/2014/main" id="{E47ED850-8191-2344-BBFE-13A6C3E97809}"/>
              </a:ext>
            </a:extLst>
          </p:cNvPr>
          <p:cNvSpPr/>
          <p:nvPr userDrawn="1"/>
        </p:nvSpPr>
        <p:spPr>
          <a:xfrm>
            <a:off x="0"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7728410" y="305026"/>
            <a:ext cx="3932237" cy="1600200"/>
          </a:xfrm>
        </p:spPr>
        <p:txBody>
          <a:bodyPr anchor="b"/>
          <a:lstStyle>
            <a:lvl1pPr algn="r">
              <a:defRPr sz="3200"/>
            </a:lvl1pPr>
          </a:lstStyle>
          <a:p>
            <a:r>
              <a:rPr lang="en-US"/>
              <a:t>Click to edit Master title style</a:t>
            </a:r>
          </a:p>
        </p:txBody>
      </p:sp>
      <p:cxnSp>
        <p:nvCxnSpPr>
          <p:cNvPr id="22" name="Straight Connector 21">
            <a:extLst>
              <a:ext uri="{FF2B5EF4-FFF2-40B4-BE49-F238E27FC236}">
                <a16:creationId xmlns:a16="http://schemas.microsoft.com/office/drawing/2014/main" id="{0596495F-CCAD-0B48-B69B-60A419C90FF2}"/>
              </a:ext>
            </a:extLst>
          </p:cNvPr>
          <p:cNvCxnSpPr>
            <a:stCxn id="21" idx="3"/>
            <a:endCxn id="21" idx="4"/>
          </p:cNvCxnSpPr>
          <p:nvPr userDrawn="1"/>
        </p:nvCxnSpPr>
        <p:spPr>
          <a:xfrm>
            <a:off x="1308100" y="0"/>
            <a:ext cx="4749800" cy="6883400"/>
          </a:xfrm>
          <a:prstGeom prst="line">
            <a:avLst/>
          </a:prstGeom>
          <a:ln w="22225">
            <a:solidFill>
              <a:schemeClr val="accent2">
                <a:alpha val="20802"/>
              </a:schemeClr>
            </a:solidFill>
          </a:ln>
        </p:spPr>
        <p:style>
          <a:lnRef idx="1">
            <a:schemeClr val="accent1"/>
          </a:lnRef>
          <a:fillRef idx="0">
            <a:schemeClr val="accent1"/>
          </a:fillRef>
          <a:effectRef idx="0">
            <a:schemeClr val="accent1"/>
          </a:effectRef>
          <a:fontRef idx="minor">
            <a:schemeClr val="tx1"/>
          </a:fontRef>
        </p:style>
      </p:cxnSp>
      <p:pic>
        <p:nvPicPr>
          <p:cNvPr id="23" name="Graphic 22" descr="Calculator">
            <a:extLst>
              <a:ext uri="{FF2B5EF4-FFF2-40B4-BE49-F238E27FC236}">
                <a16:creationId xmlns:a16="http://schemas.microsoft.com/office/drawing/2014/main" id="{CE45E19E-C810-C34D-A4FF-478AAFF746F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27104" y="1105126"/>
            <a:ext cx="4203691" cy="4203691"/>
          </a:xfrm>
          <a:prstGeom prst="rect">
            <a:avLst/>
          </a:prstGeom>
        </p:spPr>
      </p:pic>
      <p:sp>
        <p:nvSpPr>
          <p:cNvPr id="7" name="Slide Number Placeholder 3">
            <a:extLst>
              <a:ext uri="{FF2B5EF4-FFF2-40B4-BE49-F238E27FC236}">
                <a16:creationId xmlns:a16="http://schemas.microsoft.com/office/drawing/2014/main" id="{9BAF4A4A-29FE-4C95-B4DB-630092DC9AA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
        <p:nvSpPr>
          <p:cNvPr id="4" name="Table Placeholder 3">
            <a:extLst>
              <a:ext uri="{FF2B5EF4-FFF2-40B4-BE49-F238E27FC236}">
                <a16:creationId xmlns:a16="http://schemas.microsoft.com/office/drawing/2014/main" id="{B8F9EA94-F86B-4E68-8CA5-A265EFF81257}"/>
              </a:ext>
            </a:extLst>
          </p:cNvPr>
          <p:cNvSpPr>
            <a:spLocks noGrp="1"/>
          </p:cNvSpPr>
          <p:nvPr>
            <p:ph type="tbl" sz="quarter" idx="11"/>
          </p:nvPr>
        </p:nvSpPr>
        <p:spPr>
          <a:xfrm>
            <a:off x="2609850" y="2293938"/>
            <a:ext cx="9050338" cy="4259262"/>
          </a:xfrm>
        </p:spPr>
        <p:txBody>
          <a:bodyPr/>
          <a:lstStyle/>
          <a:p>
            <a:endParaRPr lang="en-US" dirty="0"/>
          </a:p>
        </p:txBody>
      </p:sp>
    </p:spTree>
    <p:extLst>
      <p:ext uri="{BB962C8B-B14F-4D97-AF65-F5344CB8AC3E}">
        <p14:creationId xmlns:p14="http://schemas.microsoft.com/office/powerpoint/2010/main" val="3656827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4" name="Graphic 3" descr="Monthly calendar with solid fill">
            <a:extLst>
              <a:ext uri="{FF2B5EF4-FFF2-40B4-BE49-F238E27FC236}">
                <a16:creationId xmlns:a16="http://schemas.microsoft.com/office/drawing/2014/main" id="{CBB4AE49-2AC2-3045-AA38-E9CF06A6D93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00955" y="521590"/>
            <a:ext cx="4203691" cy="4203691"/>
          </a:xfrm>
          <a:prstGeom prst="rect">
            <a:avLst/>
          </a:prstGeom>
        </p:spPr>
      </p:pic>
      <p:sp>
        <p:nvSpPr>
          <p:cNvPr id="13" name="Text Placeholder 12">
            <a:extLst>
              <a:ext uri="{FF2B5EF4-FFF2-40B4-BE49-F238E27FC236}">
                <a16:creationId xmlns:a16="http://schemas.microsoft.com/office/drawing/2014/main" id="{3827C15D-900E-4BB7-B081-A427C3DD26D3}"/>
              </a:ext>
            </a:extLst>
          </p:cNvPr>
          <p:cNvSpPr>
            <a:spLocks noGrp="1"/>
          </p:cNvSpPr>
          <p:nvPr>
            <p:ph type="body" sz="quarter" idx="10" hasCustomPrompt="1"/>
          </p:nvPr>
        </p:nvSpPr>
        <p:spPr>
          <a:xfrm>
            <a:off x="387353"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18" name="Text Placeholder 17">
            <a:extLst>
              <a:ext uri="{FF2B5EF4-FFF2-40B4-BE49-F238E27FC236}">
                <a16:creationId xmlns:a16="http://schemas.microsoft.com/office/drawing/2014/main" id="{84302A94-9527-4E62-9E69-6ACC17BDDA53}"/>
              </a:ext>
            </a:extLst>
          </p:cNvPr>
          <p:cNvSpPr>
            <a:spLocks noGrp="1"/>
          </p:cNvSpPr>
          <p:nvPr>
            <p:ph type="body" sz="quarter" idx="11"/>
          </p:nvPr>
        </p:nvSpPr>
        <p:spPr>
          <a:xfrm>
            <a:off x="387353"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37" name="Rectangle 36">
            <a:extLst>
              <a:ext uri="{FF2B5EF4-FFF2-40B4-BE49-F238E27FC236}">
                <a16:creationId xmlns:a16="http://schemas.microsoft.com/office/drawing/2014/main" id="{ABD5D2F8-78A9-E64D-A408-016885ED9134}"/>
              </a:ext>
            </a:extLst>
          </p:cNvPr>
          <p:cNvSpPr/>
          <p:nvPr userDrawn="1"/>
        </p:nvSpPr>
        <p:spPr>
          <a:xfrm>
            <a:off x="6096001" y="-25400"/>
            <a:ext cx="3606800" cy="6908800"/>
          </a:xfrm>
          <a:prstGeom prst="rect">
            <a:avLst/>
          </a:prstGeom>
          <a:solidFill>
            <a:schemeClr val="tx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D49AA145-88B3-634F-801D-E1150ED73FCE}"/>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F634925-A85A-48D2-A1D5-D19C6019ED72}"/>
              </a:ext>
            </a:extLst>
          </p:cNvPr>
          <p:cNvSpPr>
            <a:spLocks noGrp="1"/>
          </p:cNvSpPr>
          <p:nvPr>
            <p:ph type="title" hasCustomPrompt="1"/>
          </p:nvPr>
        </p:nvSpPr>
        <p:spPr>
          <a:xfrm>
            <a:off x="2963788" y="105508"/>
            <a:ext cx="8195274" cy="1325563"/>
          </a:xfrm>
        </p:spPr>
        <p:txBody>
          <a:bodyPr/>
          <a:lstStyle>
            <a:lvl1pPr algn="r">
              <a:defRPr/>
            </a:lvl1pPr>
          </a:lstStyle>
          <a:p>
            <a:r>
              <a:rPr lang="en-US"/>
              <a:t>Timeline</a:t>
            </a:r>
          </a:p>
        </p:txBody>
      </p:sp>
      <p:sp>
        <p:nvSpPr>
          <p:cNvPr id="47" name="Text Placeholder 12">
            <a:extLst>
              <a:ext uri="{FF2B5EF4-FFF2-40B4-BE49-F238E27FC236}">
                <a16:creationId xmlns:a16="http://schemas.microsoft.com/office/drawing/2014/main" id="{B7449DBF-C13E-704B-B14F-575E8DFECED3}"/>
              </a:ext>
            </a:extLst>
          </p:cNvPr>
          <p:cNvSpPr>
            <a:spLocks noGrp="1"/>
          </p:cNvSpPr>
          <p:nvPr>
            <p:ph type="body" sz="quarter" idx="12" hasCustomPrompt="1"/>
          </p:nvPr>
        </p:nvSpPr>
        <p:spPr>
          <a:xfrm>
            <a:off x="2697871"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48" name="Text Placeholder 17">
            <a:extLst>
              <a:ext uri="{FF2B5EF4-FFF2-40B4-BE49-F238E27FC236}">
                <a16:creationId xmlns:a16="http://schemas.microsoft.com/office/drawing/2014/main" id="{00C5EA5E-4FD2-1B4B-BE48-81EBF86A0AD2}"/>
              </a:ext>
            </a:extLst>
          </p:cNvPr>
          <p:cNvSpPr>
            <a:spLocks noGrp="1"/>
          </p:cNvSpPr>
          <p:nvPr>
            <p:ph type="body" sz="quarter" idx="13"/>
          </p:nvPr>
        </p:nvSpPr>
        <p:spPr>
          <a:xfrm>
            <a:off x="2697871"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60" name="Text Placeholder 12">
            <a:extLst>
              <a:ext uri="{FF2B5EF4-FFF2-40B4-BE49-F238E27FC236}">
                <a16:creationId xmlns:a16="http://schemas.microsoft.com/office/drawing/2014/main" id="{62DECA80-15F7-3641-9B56-1D277E75823D}"/>
              </a:ext>
            </a:extLst>
          </p:cNvPr>
          <p:cNvSpPr>
            <a:spLocks noGrp="1"/>
          </p:cNvSpPr>
          <p:nvPr>
            <p:ph type="body" sz="quarter" idx="14" hasCustomPrompt="1"/>
          </p:nvPr>
        </p:nvSpPr>
        <p:spPr>
          <a:xfrm>
            <a:off x="5009791"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61" name="Text Placeholder 17">
            <a:extLst>
              <a:ext uri="{FF2B5EF4-FFF2-40B4-BE49-F238E27FC236}">
                <a16:creationId xmlns:a16="http://schemas.microsoft.com/office/drawing/2014/main" id="{550A2457-E8A8-1A44-B076-230C6684D9D9}"/>
              </a:ext>
            </a:extLst>
          </p:cNvPr>
          <p:cNvSpPr>
            <a:spLocks noGrp="1"/>
          </p:cNvSpPr>
          <p:nvPr>
            <p:ph type="body" sz="quarter" idx="15"/>
          </p:nvPr>
        </p:nvSpPr>
        <p:spPr>
          <a:xfrm>
            <a:off x="5009791"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63" name="Text Placeholder 12">
            <a:extLst>
              <a:ext uri="{FF2B5EF4-FFF2-40B4-BE49-F238E27FC236}">
                <a16:creationId xmlns:a16="http://schemas.microsoft.com/office/drawing/2014/main" id="{49A6379C-0F73-EF4C-985F-D8EA747FC9CC}"/>
              </a:ext>
            </a:extLst>
          </p:cNvPr>
          <p:cNvSpPr>
            <a:spLocks noGrp="1"/>
          </p:cNvSpPr>
          <p:nvPr>
            <p:ph type="body" sz="quarter" idx="16" hasCustomPrompt="1"/>
          </p:nvPr>
        </p:nvSpPr>
        <p:spPr>
          <a:xfrm>
            <a:off x="7320309"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64" name="Text Placeholder 17">
            <a:extLst>
              <a:ext uri="{FF2B5EF4-FFF2-40B4-BE49-F238E27FC236}">
                <a16:creationId xmlns:a16="http://schemas.microsoft.com/office/drawing/2014/main" id="{A7C7EDBF-3097-FB4F-83B2-16D010F8ECAB}"/>
              </a:ext>
            </a:extLst>
          </p:cNvPr>
          <p:cNvSpPr>
            <a:spLocks noGrp="1"/>
          </p:cNvSpPr>
          <p:nvPr>
            <p:ph type="body" sz="quarter" idx="17"/>
          </p:nvPr>
        </p:nvSpPr>
        <p:spPr>
          <a:xfrm>
            <a:off x="7320309"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sp>
        <p:nvSpPr>
          <p:cNvPr id="66" name="Text Placeholder 12">
            <a:extLst>
              <a:ext uri="{FF2B5EF4-FFF2-40B4-BE49-F238E27FC236}">
                <a16:creationId xmlns:a16="http://schemas.microsoft.com/office/drawing/2014/main" id="{7754D38A-F882-CD46-9848-A3C484A8EBE3}"/>
              </a:ext>
            </a:extLst>
          </p:cNvPr>
          <p:cNvSpPr>
            <a:spLocks noGrp="1"/>
          </p:cNvSpPr>
          <p:nvPr>
            <p:ph type="body" sz="quarter" idx="18" hasCustomPrompt="1"/>
          </p:nvPr>
        </p:nvSpPr>
        <p:spPr>
          <a:xfrm>
            <a:off x="9606151" y="4234564"/>
            <a:ext cx="2198495" cy="604441"/>
          </a:xfrm>
        </p:spPr>
        <p:txBody>
          <a:bodyPr>
            <a:normAutofit/>
          </a:bodyPr>
          <a:lstStyle>
            <a:lvl1pPr algn="ctr">
              <a:defRPr sz="2000" b="1" spc="0">
                <a:solidFill>
                  <a:schemeClr val="tx1">
                    <a:lumMod val="50000"/>
                    <a:lumOff val="50000"/>
                  </a:schemeClr>
                </a:solidFill>
              </a:defRPr>
            </a:lvl1pPr>
            <a:lvl2pPr marL="457200" indent="0">
              <a:buNone/>
              <a:defRPr/>
            </a:lvl2pPr>
          </a:lstStyle>
          <a:p>
            <a:pPr lvl="0"/>
            <a:r>
              <a:rPr lang="en-US"/>
              <a:t>Click to edit master text styles</a:t>
            </a:r>
          </a:p>
        </p:txBody>
      </p:sp>
      <p:sp>
        <p:nvSpPr>
          <p:cNvPr id="67" name="Text Placeholder 17">
            <a:extLst>
              <a:ext uri="{FF2B5EF4-FFF2-40B4-BE49-F238E27FC236}">
                <a16:creationId xmlns:a16="http://schemas.microsoft.com/office/drawing/2014/main" id="{4A75CF03-58C0-864B-BFB7-476C52D036B9}"/>
              </a:ext>
            </a:extLst>
          </p:cNvPr>
          <p:cNvSpPr>
            <a:spLocks noGrp="1"/>
          </p:cNvSpPr>
          <p:nvPr>
            <p:ph type="body" sz="quarter" idx="19"/>
          </p:nvPr>
        </p:nvSpPr>
        <p:spPr>
          <a:xfrm>
            <a:off x="9606151" y="4886039"/>
            <a:ext cx="2198495" cy="922365"/>
          </a:xfrm>
        </p:spPr>
        <p:txBody>
          <a:bodyPr/>
          <a:lstStyle>
            <a:lvl1pPr algn="ctr">
              <a:defRPr>
                <a:solidFill>
                  <a:schemeClr val="tx1">
                    <a:lumMod val="50000"/>
                    <a:lumOff val="50000"/>
                  </a:schemeClr>
                </a:solidFill>
              </a:defRPr>
            </a:lvl1pPr>
          </a:lstStyle>
          <a:p>
            <a:pPr lvl="0"/>
            <a:r>
              <a:rPr lang="en-US"/>
              <a:t>Click to edit Master text styles</a:t>
            </a:r>
          </a:p>
        </p:txBody>
      </p:sp>
      <p:cxnSp>
        <p:nvCxnSpPr>
          <p:cNvPr id="12" name="Straight Arrow Connector 11">
            <a:extLst>
              <a:ext uri="{FF2B5EF4-FFF2-40B4-BE49-F238E27FC236}">
                <a16:creationId xmlns:a16="http://schemas.microsoft.com/office/drawing/2014/main" id="{3D58DAB9-7F0E-0647-97F8-04C414109DBA}"/>
              </a:ext>
            </a:extLst>
          </p:cNvPr>
          <p:cNvCxnSpPr>
            <a:cxnSpLocks/>
          </p:cNvCxnSpPr>
          <p:nvPr userDrawn="1"/>
        </p:nvCxnSpPr>
        <p:spPr>
          <a:xfrm>
            <a:off x="0" y="3619500"/>
            <a:ext cx="12014200" cy="0"/>
          </a:xfrm>
          <a:prstGeom prst="straightConnector1">
            <a:avLst/>
          </a:prstGeom>
          <a:ln w="41275">
            <a:solidFill>
              <a:schemeClr val="accent3">
                <a:alpha val="47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C3C7856-8038-204C-98E0-2B0EE85E31C3}"/>
              </a:ext>
            </a:extLst>
          </p:cNvPr>
          <p:cNvCxnSpPr>
            <a:cxnSpLocks/>
          </p:cNvCxnSpPr>
          <p:nvPr userDrawn="1"/>
        </p:nvCxnSpPr>
        <p:spPr>
          <a:xfrm>
            <a:off x="0" y="4000500"/>
            <a:ext cx="12014200" cy="0"/>
          </a:xfrm>
          <a:prstGeom prst="straightConnector1">
            <a:avLst/>
          </a:prstGeom>
          <a:ln w="41275">
            <a:solidFill>
              <a:schemeClr val="accent3">
                <a:alpha val="47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8DB3E14F-841A-8D4F-9541-DEEB1D33880D}"/>
              </a:ext>
            </a:extLst>
          </p:cNvPr>
          <p:cNvSpPr/>
          <p:nvPr userDrawn="1"/>
        </p:nvSpPr>
        <p:spPr>
          <a:xfrm>
            <a:off x="1083818" y="3429000"/>
            <a:ext cx="805564" cy="805564"/>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E0ED95B2-F8B4-4545-9884-EC09CACE2239}"/>
              </a:ext>
            </a:extLst>
          </p:cNvPr>
          <p:cNvSpPr/>
          <p:nvPr userDrawn="1"/>
        </p:nvSpPr>
        <p:spPr>
          <a:xfrm>
            <a:off x="3394336" y="3429000"/>
            <a:ext cx="805564" cy="8055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CC4BE25-3982-BB46-9C91-F63CD5837CCE}"/>
              </a:ext>
            </a:extLst>
          </p:cNvPr>
          <p:cNvSpPr/>
          <p:nvPr userDrawn="1"/>
        </p:nvSpPr>
        <p:spPr>
          <a:xfrm>
            <a:off x="5706256" y="3429000"/>
            <a:ext cx="805564" cy="805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B883E4ED-EDFF-3241-B748-1F5A7DFC7DB0}"/>
              </a:ext>
            </a:extLst>
          </p:cNvPr>
          <p:cNvSpPr/>
          <p:nvPr userDrawn="1"/>
        </p:nvSpPr>
        <p:spPr>
          <a:xfrm>
            <a:off x="8016774" y="3429000"/>
            <a:ext cx="805564" cy="80556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855B2663-EADD-7D40-8CFF-5715D62F73E1}"/>
              </a:ext>
            </a:extLst>
          </p:cNvPr>
          <p:cNvSpPr/>
          <p:nvPr userDrawn="1"/>
        </p:nvSpPr>
        <p:spPr>
          <a:xfrm>
            <a:off x="10302616" y="3429000"/>
            <a:ext cx="805564" cy="805564"/>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Slide Number Placeholder 3">
            <a:extLst>
              <a:ext uri="{FF2B5EF4-FFF2-40B4-BE49-F238E27FC236}">
                <a16:creationId xmlns:a16="http://schemas.microsoft.com/office/drawing/2014/main" id="{47714EE5-1521-4DCF-BBA2-04C81467C5CF}"/>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553735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26" name="Graphic 25" descr="Telephone with solid fill">
            <a:extLst>
              <a:ext uri="{FF2B5EF4-FFF2-40B4-BE49-F238E27FC236}">
                <a16:creationId xmlns:a16="http://schemas.microsoft.com/office/drawing/2014/main" id="{F52AA488-43DC-314F-B5AA-95914A74269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79837" y="1333504"/>
            <a:ext cx="4203691" cy="4203691"/>
          </a:xfrm>
          <a:prstGeom prst="rect">
            <a:avLst/>
          </a:prstGeom>
        </p:spPr>
      </p:pic>
      <p:sp>
        <p:nvSpPr>
          <p:cNvPr id="27" name="Rectangle 26">
            <a:extLst>
              <a:ext uri="{FF2B5EF4-FFF2-40B4-BE49-F238E27FC236}">
                <a16:creationId xmlns:a16="http://schemas.microsoft.com/office/drawing/2014/main" id="{E4D6CFA3-F1CE-B047-92EC-E996AD1D71EC}"/>
              </a:ext>
            </a:extLst>
          </p:cNvPr>
          <p:cNvSpPr/>
          <p:nvPr userDrawn="1"/>
        </p:nvSpPr>
        <p:spPr>
          <a:xfrm>
            <a:off x="6096001" y="-25400"/>
            <a:ext cx="3606800" cy="6908800"/>
          </a:xfrm>
          <a:prstGeom prst="rect">
            <a:avLst/>
          </a:prstGeom>
          <a:solidFill>
            <a:schemeClr val="tx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63ABF7A3-BA46-394E-982A-604898CB1DF2}"/>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107" name="Text Placeholder 7">
            <a:extLst>
              <a:ext uri="{FF2B5EF4-FFF2-40B4-BE49-F238E27FC236}">
                <a16:creationId xmlns:a16="http://schemas.microsoft.com/office/drawing/2014/main" id="{A39AEF25-3E22-456F-BE52-F90CED423B32}"/>
              </a:ext>
            </a:extLst>
          </p:cNvPr>
          <p:cNvSpPr>
            <a:spLocks noGrp="1"/>
          </p:cNvSpPr>
          <p:nvPr>
            <p:ph type="body" sz="quarter" idx="13" hasCustomPrompt="1"/>
          </p:nvPr>
        </p:nvSpPr>
        <p:spPr>
          <a:xfrm>
            <a:off x="181645" y="201869"/>
            <a:ext cx="4055694" cy="391426"/>
          </a:xfrm>
        </p:spPr>
        <p:txBody>
          <a:bodyPr>
            <a:noAutofit/>
          </a:bodyPr>
          <a:lstStyle>
            <a:lvl1pPr>
              <a:defRPr sz="2000" b="1">
                <a:solidFill>
                  <a:schemeClr val="accent2"/>
                </a:solidFill>
              </a:defRPr>
            </a:lvl1pPr>
          </a:lstStyle>
          <a:p>
            <a:pPr lvl="0"/>
            <a:r>
              <a:rPr lang="en-US"/>
              <a:t>CLICK TO EDIT MASTER TEXT STYLES</a:t>
            </a:r>
          </a:p>
        </p:txBody>
      </p:sp>
      <p:sp>
        <p:nvSpPr>
          <p:cNvPr id="108" name="Text Placeholder 23">
            <a:extLst>
              <a:ext uri="{FF2B5EF4-FFF2-40B4-BE49-F238E27FC236}">
                <a16:creationId xmlns:a16="http://schemas.microsoft.com/office/drawing/2014/main" id="{A183735E-D236-45C5-A430-8EDC0B5E9025}"/>
              </a:ext>
            </a:extLst>
          </p:cNvPr>
          <p:cNvSpPr>
            <a:spLocks noGrp="1"/>
          </p:cNvSpPr>
          <p:nvPr>
            <p:ph type="body" sz="quarter" idx="14"/>
          </p:nvPr>
        </p:nvSpPr>
        <p:spPr>
          <a:xfrm>
            <a:off x="467211" y="783549"/>
            <a:ext cx="3484562" cy="391426"/>
          </a:xfrm>
        </p:spPr>
        <p:txBody>
          <a:bodyPr/>
          <a:lstStyle>
            <a:lvl2pPr marL="457200" indent="0">
              <a:buNone/>
              <a:defRPr/>
            </a:lvl2pPr>
          </a:lstStyle>
          <a:p>
            <a:pPr lvl="0"/>
            <a:r>
              <a:rPr lang="en-US"/>
              <a:t>Click to edit Master text styles</a:t>
            </a:r>
          </a:p>
        </p:txBody>
      </p:sp>
      <p:sp>
        <p:nvSpPr>
          <p:cNvPr id="109" name="Text Placeholder 23">
            <a:extLst>
              <a:ext uri="{FF2B5EF4-FFF2-40B4-BE49-F238E27FC236}">
                <a16:creationId xmlns:a16="http://schemas.microsoft.com/office/drawing/2014/main" id="{7DE6E52F-1A42-460D-BC90-23377622B8AA}"/>
              </a:ext>
            </a:extLst>
          </p:cNvPr>
          <p:cNvSpPr>
            <a:spLocks noGrp="1"/>
          </p:cNvSpPr>
          <p:nvPr>
            <p:ph type="body" sz="quarter" idx="15"/>
          </p:nvPr>
        </p:nvSpPr>
        <p:spPr>
          <a:xfrm>
            <a:off x="467211" y="1249069"/>
            <a:ext cx="3484562" cy="391426"/>
          </a:xfrm>
        </p:spPr>
        <p:txBody>
          <a:bodyPr/>
          <a:lstStyle>
            <a:lvl2pPr marL="457200" indent="0">
              <a:buNone/>
              <a:defRPr/>
            </a:lvl2pPr>
          </a:lstStyle>
          <a:p>
            <a:pPr lvl="0"/>
            <a:r>
              <a:rPr lang="en-US"/>
              <a:t>Click to edit Master text styles</a:t>
            </a:r>
          </a:p>
        </p:txBody>
      </p:sp>
      <p:sp>
        <p:nvSpPr>
          <p:cNvPr id="110" name="Text Placeholder 7">
            <a:extLst>
              <a:ext uri="{FF2B5EF4-FFF2-40B4-BE49-F238E27FC236}">
                <a16:creationId xmlns:a16="http://schemas.microsoft.com/office/drawing/2014/main" id="{F74FEF35-F9F1-4181-BD7A-0C7383D446D6}"/>
              </a:ext>
            </a:extLst>
          </p:cNvPr>
          <p:cNvSpPr>
            <a:spLocks noGrp="1"/>
          </p:cNvSpPr>
          <p:nvPr>
            <p:ph type="body" sz="quarter" idx="16" hasCustomPrompt="1"/>
          </p:nvPr>
        </p:nvSpPr>
        <p:spPr>
          <a:xfrm>
            <a:off x="4748883" y="201869"/>
            <a:ext cx="4055694" cy="391426"/>
          </a:xfrm>
        </p:spPr>
        <p:txBody>
          <a:bodyPr>
            <a:noAutofit/>
          </a:bodyPr>
          <a:lstStyle>
            <a:lvl1pPr>
              <a:defRPr sz="2000" b="1">
                <a:solidFill>
                  <a:schemeClr val="accent1"/>
                </a:solidFill>
              </a:defRPr>
            </a:lvl1pPr>
          </a:lstStyle>
          <a:p>
            <a:pPr lvl="0"/>
            <a:r>
              <a:rPr lang="en-US"/>
              <a:t>CLICK TO EDIT MASTER TEXT STYLES</a:t>
            </a:r>
          </a:p>
        </p:txBody>
      </p:sp>
      <p:sp>
        <p:nvSpPr>
          <p:cNvPr id="111" name="Text Placeholder 23">
            <a:extLst>
              <a:ext uri="{FF2B5EF4-FFF2-40B4-BE49-F238E27FC236}">
                <a16:creationId xmlns:a16="http://schemas.microsoft.com/office/drawing/2014/main" id="{2B0B14A7-8DF3-409C-ABE4-9215920115B0}"/>
              </a:ext>
            </a:extLst>
          </p:cNvPr>
          <p:cNvSpPr>
            <a:spLocks noGrp="1"/>
          </p:cNvSpPr>
          <p:nvPr>
            <p:ph type="body" sz="quarter" idx="17"/>
          </p:nvPr>
        </p:nvSpPr>
        <p:spPr>
          <a:xfrm>
            <a:off x="5034449" y="783549"/>
            <a:ext cx="3484562" cy="391426"/>
          </a:xfrm>
        </p:spPr>
        <p:txBody>
          <a:bodyPr/>
          <a:lstStyle>
            <a:lvl2pPr marL="457200" indent="0">
              <a:buNone/>
              <a:defRPr/>
            </a:lvl2pPr>
          </a:lstStyle>
          <a:p>
            <a:pPr lvl="0"/>
            <a:r>
              <a:rPr lang="en-US"/>
              <a:t>Click to edit Master text styles</a:t>
            </a:r>
          </a:p>
        </p:txBody>
      </p:sp>
      <p:sp>
        <p:nvSpPr>
          <p:cNvPr id="112" name="Text Placeholder 23">
            <a:extLst>
              <a:ext uri="{FF2B5EF4-FFF2-40B4-BE49-F238E27FC236}">
                <a16:creationId xmlns:a16="http://schemas.microsoft.com/office/drawing/2014/main" id="{9EA745DB-E123-4440-AB6A-57A05855CDC0}"/>
              </a:ext>
            </a:extLst>
          </p:cNvPr>
          <p:cNvSpPr>
            <a:spLocks noGrp="1"/>
          </p:cNvSpPr>
          <p:nvPr>
            <p:ph type="body" sz="quarter" idx="18"/>
          </p:nvPr>
        </p:nvSpPr>
        <p:spPr>
          <a:xfrm>
            <a:off x="5034449" y="1249069"/>
            <a:ext cx="3484562" cy="391426"/>
          </a:xfrm>
        </p:spPr>
        <p:txBody>
          <a:bodyPr/>
          <a:lstStyle>
            <a:lvl2pPr marL="457200" indent="0">
              <a:buNone/>
              <a:defRPr/>
            </a:lvl2pPr>
          </a:lstStyle>
          <a:p>
            <a:pPr lvl="0"/>
            <a:r>
              <a:rPr lang="en-US"/>
              <a:t>Click to edit Master text styles</a:t>
            </a:r>
          </a:p>
        </p:txBody>
      </p:sp>
      <p:sp>
        <p:nvSpPr>
          <p:cNvPr id="113" name="Text Placeholder 7">
            <a:extLst>
              <a:ext uri="{FF2B5EF4-FFF2-40B4-BE49-F238E27FC236}">
                <a16:creationId xmlns:a16="http://schemas.microsoft.com/office/drawing/2014/main" id="{313826F0-9C7A-4C1E-939B-5F3EC2FA65F6}"/>
              </a:ext>
            </a:extLst>
          </p:cNvPr>
          <p:cNvSpPr>
            <a:spLocks noGrp="1"/>
          </p:cNvSpPr>
          <p:nvPr>
            <p:ph type="body" sz="quarter" idx="19" hasCustomPrompt="1"/>
          </p:nvPr>
        </p:nvSpPr>
        <p:spPr>
          <a:xfrm>
            <a:off x="148704" y="2678773"/>
            <a:ext cx="4055694" cy="391426"/>
          </a:xfrm>
        </p:spPr>
        <p:txBody>
          <a:bodyPr>
            <a:noAutofit/>
          </a:bodyPr>
          <a:lstStyle>
            <a:lvl1pPr>
              <a:defRPr sz="2000" b="1">
                <a:solidFill>
                  <a:schemeClr val="accent3"/>
                </a:solidFill>
              </a:defRPr>
            </a:lvl1pPr>
          </a:lstStyle>
          <a:p>
            <a:pPr lvl="0"/>
            <a:r>
              <a:rPr lang="en-US"/>
              <a:t>CLICK TO EDIT MASTER TEXT STYLES</a:t>
            </a:r>
          </a:p>
        </p:txBody>
      </p:sp>
      <p:sp>
        <p:nvSpPr>
          <p:cNvPr id="114" name="Text Placeholder 23">
            <a:extLst>
              <a:ext uri="{FF2B5EF4-FFF2-40B4-BE49-F238E27FC236}">
                <a16:creationId xmlns:a16="http://schemas.microsoft.com/office/drawing/2014/main" id="{EF98B396-F1F1-4762-88C1-0519F91D7BBE}"/>
              </a:ext>
            </a:extLst>
          </p:cNvPr>
          <p:cNvSpPr>
            <a:spLocks noGrp="1"/>
          </p:cNvSpPr>
          <p:nvPr>
            <p:ph type="body" sz="quarter" idx="20"/>
          </p:nvPr>
        </p:nvSpPr>
        <p:spPr>
          <a:xfrm>
            <a:off x="434270" y="3260453"/>
            <a:ext cx="3484562" cy="391426"/>
          </a:xfrm>
        </p:spPr>
        <p:txBody>
          <a:bodyPr/>
          <a:lstStyle>
            <a:lvl2pPr marL="457200" indent="0">
              <a:buNone/>
              <a:defRPr/>
            </a:lvl2pPr>
          </a:lstStyle>
          <a:p>
            <a:pPr lvl="0"/>
            <a:r>
              <a:rPr lang="en-US"/>
              <a:t>Click to edit Master text styles</a:t>
            </a:r>
          </a:p>
        </p:txBody>
      </p:sp>
      <p:sp>
        <p:nvSpPr>
          <p:cNvPr id="115" name="Text Placeholder 23">
            <a:extLst>
              <a:ext uri="{FF2B5EF4-FFF2-40B4-BE49-F238E27FC236}">
                <a16:creationId xmlns:a16="http://schemas.microsoft.com/office/drawing/2014/main" id="{9482FECF-BC09-4698-AF4F-9711807CD281}"/>
              </a:ext>
            </a:extLst>
          </p:cNvPr>
          <p:cNvSpPr>
            <a:spLocks noGrp="1"/>
          </p:cNvSpPr>
          <p:nvPr>
            <p:ph type="body" sz="quarter" idx="21"/>
          </p:nvPr>
        </p:nvSpPr>
        <p:spPr>
          <a:xfrm>
            <a:off x="434270" y="3725973"/>
            <a:ext cx="3484562" cy="391426"/>
          </a:xfrm>
        </p:spPr>
        <p:txBody>
          <a:bodyPr/>
          <a:lstStyle>
            <a:lvl2pPr marL="457200" indent="0">
              <a:buNone/>
              <a:defRPr/>
            </a:lvl2pPr>
          </a:lstStyle>
          <a:p>
            <a:pPr lvl="0"/>
            <a:r>
              <a:rPr lang="en-US"/>
              <a:t>Click to edit Master text styles</a:t>
            </a:r>
          </a:p>
        </p:txBody>
      </p:sp>
      <p:sp>
        <p:nvSpPr>
          <p:cNvPr id="116" name="Text Placeholder 7">
            <a:extLst>
              <a:ext uri="{FF2B5EF4-FFF2-40B4-BE49-F238E27FC236}">
                <a16:creationId xmlns:a16="http://schemas.microsoft.com/office/drawing/2014/main" id="{5CB6F6A1-A51F-4910-AF03-35BBAF501BEA}"/>
              </a:ext>
            </a:extLst>
          </p:cNvPr>
          <p:cNvSpPr>
            <a:spLocks noGrp="1"/>
          </p:cNvSpPr>
          <p:nvPr>
            <p:ph type="body" sz="quarter" idx="22" hasCustomPrompt="1"/>
          </p:nvPr>
        </p:nvSpPr>
        <p:spPr>
          <a:xfrm>
            <a:off x="4715942" y="2678773"/>
            <a:ext cx="4055694" cy="391426"/>
          </a:xfrm>
        </p:spPr>
        <p:txBody>
          <a:bodyPr>
            <a:noAutofit/>
          </a:bodyPr>
          <a:lstStyle>
            <a:lvl1pPr>
              <a:defRPr sz="2000" b="1">
                <a:solidFill>
                  <a:schemeClr val="accent4"/>
                </a:solidFill>
              </a:defRPr>
            </a:lvl1pPr>
          </a:lstStyle>
          <a:p>
            <a:pPr lvl="0"/>
            <a:r>
              <a:rPr lang="en-US"/>
              <a:t>CLICK TO EDIT MASTER TEXT STYLES</a:t>
            </a:r>
          </a:p>
        </p:txBody>
      </p:sp>
      <p:sp>
        <p:nvSpPr>
          <p:cNvPr id="117" name="Text Placeholder 23">
            <a:extLst>
              <a:ext uri="{FF2B5EF4-FFF2-40B4-BE49-F238E27FC236}">
                <a16:creationId xmlns:a16="http://schemas.microsoft.com/office/drawing/2014/main" id="{815F0015-4B3C-4EA1-920A-8FB97960B8DE}"/>
              </a:ext>
            </a:extLst>
          </p:cNvPr>
          <p:cNvSpPr>
            <a:spLocks noGrp="1"/>
          </p:cNvSpPr>
          <p:nvPr>
            <p:ph type="body" sz="quarter" idx="23"/>
          </p:nvPr>
        </p:nvSpPr>
        <p:spPr>
          <a:xfrm>
            <a:off x="5001508" y="3260453"/>
            <a:ext cx="3484562" cy="391426"/>
          </a:xfrm>
        </p:spPr>
        <p:txBody>
          <a:bodyPr/>
          <a:lstStyle>
            <a:lvl2pPr marL="457200" indent="0">
              <a:buNone/>
              <a:defRPr/>
            </a:lvl2pPr>
          </a:lstStyle>
          <a:p>
            <a:pPr lvl="0"/>
            <a:r>
              <a:rPr lang="en-US"/>
              <a:t>Click to edit Master text styles</a:t>
            </a:r>
          </a:p>
        </p:txBody>
      </p:sp>
      <p:sp>
        <p:nvSpPr>
          <p:cNvPr id="118" name="Text Placeholder 23">
            <a:extLst>
              <a:ext uri="{FF2B5EF4-FFF2-40B4-BE49-F238E27FC236}">
                <a16:creationId xmlns:a16="http://schemas.microsoft.com/office/drawing/2014/main" id="{70E8CBE8-CFA9-4408-B230-D2241D472134}"/>
              </a:ext>
            </a:extLst>
          </p:cNvPr>
          <p:cNvSpPr>
            <a:spLocks noGrp="1"/>
          </p:cNvSpPr>
          <p:nvPr>
            <p:ph type="body" sz="quarter" idx="24"/>
          </p:nvPr>
        </p:nvSpPr>
        <p:spPr>
          <a:xfrm>
            <a:off x="5001508" y="3725973"/>
            <a:ext cx="3484562" cy="391426"/>
          </a:xfrm>
        </p:spPr>
        <p:txBody>
          <a:bodyPr/>
          <a:lstStyle>
            <a:lvl2pPr marL="457200" indent="0">
              <a:buNone/>
              <a:defRPr/>
            </a:lvl2pPr>
          </a:lstStyle>
          <a:p>
            <a:pPr lvl="0"/>
            <a:r>
              <a:rPr lang="en-US"/>
              <a:t>Click to edit Master text styles</a:t>
            </a:r>
          </a:p>
        </p:txBody>
      </p:sp>
      <p:sp>
        <p:nvSpPr>
          <p:cNvPr id="119" name="Text Placeholder 7">
            <a:extLst>
              <a:ext uri="{FF2B5EF4-FFF2-40B4-BE49-F238E27FC236}">
                <a16:creationId xmlns:a16="http://schemas.microsoft.com/office/drawing/2014/main" id="{CD7F2C0B-4AA9-4A39-9C74-ECBFD60A2C87}"/>
              </a:ext>
            </a:extLst>
          </p:cNvPr>
          <p:cNvSpPr>
            <a:spLocks noGrp="1"/>
          </p:cNvSpPr>
          <p:nvPr>
            <p:ph type="body" sz="quarter" idx="25" hasCustomPrompt="1"/>
          </p:nvPr>
        </p:nvSpPr>
        <p:spPr>
          <a:xfrm>
            <a:off x="148704" y="5155678"/>
            <a:ext cx="4055694" cy="391426"/>
          </a:xfrm>
        </p:spPr>
        <p:txBody>
          <a:bodyPr>
            <a:noAutofit/>
          </a:bodyPr>
          <a:lstStyle>
            <a:lvl1pPr>
              <a:defRPr sz="2000" b="1">
                <a:solidFill>
                  <a:schemeClr val="accent1">
                    <a:lumMod val="75000"/>
                  </a:schemeClr>
                </a:solidFill>
              </a:defRPr>
            </a:lvl1pPr>
          </a:lstStyle>
          <a:p>
            <a:pPr lvl="0"/>
            <a:r>
              <a:rPr lang="en-US"/>
              <a:t>CLICK TO EDIT MASTER TEXT STYLES</a:t>
            </a:r>
          </a:p>
        </p:txBody>
      </p:sp>
      <p:sp>
        <p:nvSpPr>
          <p:cNvPr id="120" name="Text Placeholder 23">
            <a:extLst>
              <a:ext uri="{FF2B5EF4-FFF2-40B4-BE49-F238E27FC236}">
                <a16:creationId xmlns:a16="http://schemas.microsoft.com/office/drawing/2014/main" id="{1816F4F7-F0FD-4CB3-99D4-A20E995BA930}"/>
              </a:ext>
            </a:extLst>
          </p:cNvPr>
          <p:cNvSpPr>
            <a:spLocks noGrp="1"/>
          </p:cNvSpPr>
          <p:nvPr>
            <p:ph type="body" sz="quarter" idx="26"/>
          </p:nvPr>
        </p:nvSpPr>
        <p:spPr>
          <a:xfrm>
            <a:off x="434270" y="5737358"/>
            <a:ext cx="3484562" cy="391426"/>
          </a:xfrm>
        </p:spPr>
        <p:txBody>
          <a:bodyPr/>
          <a:lstStyle>
            <a:lvl2pPr marL="457200" indent="0">
              <a:buNone/>
              <a:defRPr/>
            </a:lvl2pPr>
          </a:lstStyle>
          <a:p>
            <a:pPr lvl="0"/>
            <a:r>
              <a:rPr lang="en-US"/>
              <a:t>Click to edit Master text styles</a:t>
            </a:r>
          </a:p>
        </p:txBody>
      </p:sp>
      <p:sp>
        <p:nvSpPr>
          <p:cNvPr id="121" name="Text Placeholder 23">
            <a:extLst>
              <a:ext uri="{FF2B5EF4-FFF2-40B4-BE49-F238E27FC236}">
                <a16:creationId xmlns:a16="http://schemas.microsoft.com/office/drawing/2014/main" id="{322BE87D-4987-4990-9ED9-2BC9F6A27EF2}"/>
              </a:ext>
            </a:extLst>
          </p:cNvPr>
          <p:cNvSpPr>
            <a:spLocks noGrp="1"/>
          </p:cNvSpPr>
          <p:nvPr>
            <p:ph type="body" sz="quarter" idx="27"/>
          </p:nvPr>
        </p:nvSpPr>
        <p:spPr>
          <a:xfrm>
            <a:off x="434270" y="6202878"/>
            <a:ext cx="3484562" cy="391426"/>
          </a:xfrm>
        </p:spPr>
        <p:txBody>
          <a:bodyPr/>
          <a:lstStyle>
            <a:lvl2pPr marL="457200" indent="0">
              <a:buNone/>
              <a:defRPr/>
            </a:lvl2pPr>
          </a:lstStyle>
          <a:p>
            <a:pPr lvl="0"/>
            <a:r>
              <a:rPr lang="en-US"/>
              <a:t>Click to edit Master text styles</a:t>
            </a:r>
          </a:p>
        </p:txBody>
      </p:sp>
      <p:sp>
        <p:nvSpPr>
          <p:cNvPr id="122" name="Text Placeholder 7">
            <a:extLst>
              <a:ext uri="{FF2B5EF4-FFF2-40B4-BE49-F238E27FC236}">
                <a16:creationId xmlns:a16="http://schemas.microsoft.com/office/drawing/2014/main" id="{76C4A8F1-CF30-4A81-A517-64F5C1615201}"/>
              </a:ext>
            </a:extLst>
          </p:cNvPr>
          <p:cNvSpPr>
            <a:spLocks noGrp="1"/>
          </p:cNvSpPr>
          <p:nvPr>
            <p:ph type="body" sz="quarter" idx="28" hasCustomPrompt="1"/>
          </p:nvPr>
        </p:nvSpPr>
        <p:spPr>
          <a:xfrm>
            <a:off x="4715942" y="5155678"/>
            <a:ext cx="4055694" cy="391426"/>
          </a:xfrm>
        </p:spPr>
        <p:txBody>
          <a:bodyPr>
            <a:noAutofit/>
          </a:bodyPr>
          <a:lstStyle>
            <a:lvl1pPr>
              <a:defRPr sz="2000" b="1">
                <a:solidFill>
                  <a:schemeClr val="tx2">
                    <a:lumMod val="75000"/>
                  </a:schemeClr>
                </a:solidFill>
              </a:defRPr>
            </a:lvl1pPr>
          </a:lstStyle>
          <a:p>
            <a:pPr lvl="0"/>
            <a:r>
              <a:rPr lang="en-US"/>
              <a:t>CLICK TO EDIT MASTER TEXT STYLES</a:t>
            </a:r>
          </a:p>
        </p:txBody>
      </p:sp>
      <p:sp>
        <p:nvSpPr>
          <p:cNvPr id="123" name="Text Placeholder 23">
            <a:extLst>
              <a:ext uri="{FF2B5EF4-FFF2-40B4-BE49-F238E27FC236}">
                <a16:creationId xmlns:a16="http://schemas.microsoft.com/office/drawing/2014/main" id="{7A7E06F5-DDC9-4176-8C6C-1E26DFA3DAEA}"/>
              </a:ext>
            </a:extLst>
          </p:cNvPr>
          <p:cNvSpPr>
            <a:spLocks noGrp="1"/>
          </p:cNvSpPr>
          <p:nvPr>
            <p:ph type="body" sz="quarter" idx="29"/>
          </p:nvPr>
        </p:nvSpPr>
        <p:spPr>
          <a:xfrm>
            <a:off x="5001508" y="5737358"/>
            <a:ext cx="3484562" cy="391426"/>
          </a:xfrm>
        </p:spPr>
        <p:txBody>
          <a:bodyPr/>
          <a:lstStyle>
            <a:lvl2pPr marL="457200" indent="0">
              <a:buNone/>
              <a:defRPr/>
            </a:lvl2pPr>
          </a:lstStyle>
          <a:p>
            <a:pPr lvl="0"/>
            <a:r>
              <a:rPr lang="en-US"/>
              <a:t>Click to edit Master text styles</a:t>
            </a:r>
          </a:p>
        </p:txBody>
      </p:sp>
      <p:sp>
        <p:nvSpPr>
          <p:cNvPr id="124" name="Text Placeholder 23">
            <a:extLst>
              <a:ext uri="{FF2B5EF4-FFF2-40B4-BE49-F238E27FC236}">
                <a16:creationId xmlns:a16="http://schemas.microsoft.com/office/drawing/2014/main" id="{E03B1BD1-5FF3-4AA6-920A-749C0A7652E8}"/>
              </a:ext>
            </a:extLst>
          </p:cNvPr>
          <p:cNvSpPr>
            <a:spLocks noGrp="1"/>
          </p:cNvSpPr>
          <p:nvPr>
            <p:ph type="body" sz="quarter" idx="30"/>
          </p:nvPr>
        </p:nvSpPr>
        <p:spPr>
          <a:xfrm>
            <a:off x="5001508" y="6202878"/>
            <a:ext cx="3484562" cy="391426"/>
          </a:xfrm>
        </p:spPr>
        <p:txBody>
          <a:bodyPr/>
          <a:lstStyle>
            <a:lvl2pPr marL="457200" indent="0">
              <a:buNone/>
              <a:defRPr/>
            </a:lvl2pPr>
          </a:lstStyle>
          <a:p>
            <a:pPr lvl="0"/>
            <a:r>
              <a:rPr lang="en-US"/>
              <a:t>Click to edit Master text styles</a:t>
            </a:r>
          </a:p>
        </p:txBody>
      </p:sp>
      <p:sp>
        <p:nvSpPr>
          <p:cNvPr id="23" name="Slide Number Placeholder 3">
            <a:extLst>
              <a:ext uri="{FF2B5EF4-FFF2-40B4-BE49-F238E27FC236}">
                <a16:creationId xmlns:a16="http://schemas.microsoft.com/office/drawing/2014/main" id="{CDCBF88E-C190-478E-86EE-FE3E462D38B7}"/>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21778759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26" name="Graphic 25" descr="Telephone with solid fill">
            <a:extLst>
              <a:ext uri="{FF2B5EF4-FFF2-40B4-BE49-F238E27FC236}">
                <a16:creationId xmlns:a16="http://schemas.microsoft.com/office/drawing/2014/main" id="{F52AA488-43DC-314F-B5AA-95914A74269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79837" y="1333504"/>
            <a:ext cx="4203691" cy="4203691"/>
          </a:xfrm>
          <a:prstGeom prst="rect">
            <a:avLst/>
          </a:prstGeom>
        </p:spPr>
      </p:pic>
      <p:sp>
        <p:nvSpPr>
          <p:cNvPr id="27" name="Rectangle 26">
            <a:extLst>
              <a:ext uri="{FF2B5EF4-FFF2-40B4-BE49-F238E27FC236}">
                <a16:creationId xmlns:a16="http://schemas.microsoft.com/office/drawing/2014/main" id="{E4D6CFA3-F1CE-B047-92EC-E996AD1D71EC}"/>
              </a:ext>
            </a:extLst>
          </p:cNvPr>
          <p:cNvSpPr/>
          <p:nvPr userDrawn="1"/>
        </p:nvSpPr>
        <p:spPr>
          <a:xfrm>
            <a:off x="6096001" y="-25400"/>
            <a:ext cx="3606800" cy="6908800"/>
          </a:xfrm>
          <a:prstGeom prst="rect">
            <a:avLst/>
          </a:prstGeom>
          <a:solidFill>
            <a:schemeClr val="tx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63ABF7A3-BA46-394E-982A-604898CB1DF2}"/>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107" name="Text Placeholder 7">
            <a:extLst>
              <a:ext uri="{FF2B5EF4-FFF2-40B4-BE49-F238E27FC236}">
                <a16:creationId xmlns:a16="http://schemas.microsoft.com/office/drawing/2014/main" id="{A39AEF25-3E22-456F-BE52-F90CED423B32}"/>
              </a:ext>
            </a:extLst>
          </p:cNvPr>
          <p:cNvSpPr>
            <a:spLocks noGrp="1"/>
          </p:cNvSpPr>
          <p:nvPr>
            <p:ph type="body" sz="quarter" idx="13" hasCustomPrompt="1"/>
          </p:nvPr>
        </p:nvSpPr>
        <p:spPr>
          <a:xfrm>
            <a:off x="181645" y="201869"/>
            <a:ext cx="4055694" cy="391426"/>
          </a:xfrm>
        </p:spPr>
        <p:txBody>
          <a:bodyPr>
            <a:noAutofit/>
          </a:bodyPr>
          <a:lstStyle>
            <a:lvl1pPr>
              <a:defRPr sz="2000" b="1">
                <a:solidFill>
                  <a:schemeClr val="accent2"/>
                </a:solidFill>
              </a:defRPr>
            </a:lvl1pPr>
          </a:lstStyle>
          <a:p>
            <a:pPr lvl="0"/>
            <a:r>
              <a:rPr lang="en-US"/>
              <a:t>CLICK TO EDIT MASTER TEXT STYLES</a:t>
            </a:r>
          </a:p>
        </p:txBody>
      </p:sp>
      <p:sp>
        <p:nvSpPr>
          <p:cNvPr id="108" name="Text Placeholder 23">
            <a:extLst>
              <a:ext uri="{FF2B5EF4-FFF2-40B4-BE49-F238E27FC236}">
                <a16:creationId xmlns:a16="http://schemas.microsoft.com/office/drawing/2014/main" id="{A183735E-D236-45C5-A430-8EDC0B5E9025}"/>
              </a:ext>
            </a:extLst>
          </p:cNvPr>
          <p:cNvSpPr>
            <a:spLocks noGrp="1"/>
          </p:cNvSpPr>
          <p:nvPr>
            <p:ph type="body" sz="quarter" idx="14"/>
          </p:nvPr>
        </p:nvSpPr>
        <p:spPr>
          <a:xfrm>
            <a:off x="467211" y="783549"/>
            <a:ext cx="3484562" cy="391426"/>
          </a:xfrm>
        </p:spPr>
        <p:txBody>
          <a:bodyPr/>
          <a:lstStyle>
            <a:lvl2pPr marL="457200" indent="0">
              <a:buNone/>
              <a:defRPr/>
            </a:lvl2pPr>
          </a:lstStyle>
          <a:p>
            <a:pPr lvl="0"/>
            <a:r>
              <a:rPr lang="en-US"/>
              <a:t>Click to edit Master text styles</a:t>
            </a:r>
          </a:p>
        </p:txBody>
      </p:sp>
      <p:sp>
        <p:nvSpPr>
          <p:cNvPr id="109" name="Text Placeholder 23">
            <a:extLst>
              <a:ext uri="{FF2B5EF4-FFF2-40B4-BE49-F238E27FC236}">
                <a16:creationId xmlns:a16="http://schemas.microsoft.com/office/drawing/2014/main" id="{7DE6E52F-1A42-460D-BC90-23377622B8AA}"/>
              </a:ext>
            </a:extLst>
          </p:cNvPr>
          <p:cNvSpPr>
            <a:spLocks noGrp="1"/>
          </p:cNvSpPr>
          <p:nvPr>
            <p:ph type="body" sz="quarter" idx="15"/>
          </p:nvPr>
        </p:nvSpPr>
        <p:spPr>
          <a:xfrm>
            <a:off x="467211" y="1249069"/>
            <a:ext cx="3484562" cy="391426"/>
          </a:xfrm>
        </p:spPr>
        <p:txBody>
          <a:bodyPr/>
          <a:lstStyle>
            <a:lvl2pPr marL="457200" indent="0">
              <a:buNone/>
              <a:defRPr/>
            </a:lvl2pPr>
          </a:lstStyle>
          <a:p>
            <a:pPr lvl="0"/>
            <a:r>
              <a:rPr lang="en-US"/>
              <a:t>Click to edit Master text styles</a:t>
            </a:r>
          </a:p>
        </p:txBody>
      </p:sp>
      <p:sp>
        <p:nvSpPr>
          <p:cNvPr id="110" name="Text Placeholder 7">
            <a:extLst>
              <a:ext uri="{FF2B5EF4-FFF2-40B4-BE49-F238E27FC236}">
                <a16:creationId xmlns:a16="http://schemas.microsoft.com/office/drawing/2014/main" id="{F74FEF35-F9F1-4181-BD7A-0C7383D446D6}"/>
              </a:ext>
            </a:extLst>
          </p:cNvPr>
          <p:cNvSpPr>
            <a:spLocks noGrp="1"/>
          </p:cNvSpPr>
          <p:nvPr>
            <p:ph type="body" sz="quarter" idx="16" hasCustomPrompt="1"/>
          </p:nvPr>
        </p:nvSpPr>
        <p:spPr>
          <a:xfrm>
            <a:off x="4748883" y="201869"/>
            <a:ext cx="4055694" cy="391426"/>
          </a:xfrm>
        </p:spPr>
        <p:txBody>
          <a:bodyPr>
            <a:noAutofit/>
          </a:bodyPr>
          <a:lstStyle>
            <a:lvl1pPr>
              <a:defRPr sz="2000" b="1">
                <a:solidFill>
                  <a:schemeClr val="accent1"/>
                </a:solidFill>
              </a:defRPr>
            </a:lvl1pPr>
          </a:lstStyle>
          <a:p>
            <a:pPr lvl="0"/>
            <a:r>
              <a:rPr lang="en-US"/>
              <a:t>CLICK TO EDIT MASTER TEXT STYLES</a:t>
            </a:r>
          </a:p>
        </p:txBody>
      </p:sp>
      <p:sp>
        <p:nvSpPr>
          <p:cNvPr id="111" name="Text Placeholder 23">
            <a:extLst>
              <a:ext uri="{FF2B5EF4-FFF2-40B4-BE49-F238E27FC236}">
                <a16:creationId xmlns:a16="http://schemas.microsoft.com/office/drawing/2014/main" id="{2B0B14A7-8DF3-409C-ABE4-9215920115B0}"/>
              </a:ext>
            </a:extLst>
          </p:cNvPr>
          <p:cNvSpPr>
            <a:spLocks noGrp="1"/>
          </p:cNvSpPr>
          <p:nvPr>
            <p:ph type="body" sz="quarter" idx="17"/>
          </p:nvPr>
        </p:nvSpPr>
        <p:spPr>
          <a:xfrm>
            <a:off x="5034449" y="783549"/>
            <a:ext cx="3484562" cy="391426"/>
          </a:xfrm>
        </p:spPr>
        <p:txBody>
          <a:bodyPr/>
          <a:lstStyle>
            <a:lvl2pPr marL="457200" indent="0">
              <a:buNone/>
              <a:defRPr/>
            </a:lvl2pPr>
          </a:lstStyle>
          <a:p>
            <a:pPr lvl="0"/>
            <a:r>
              <a:rPr lang="en-US"/>
              <a:t>Click to edit Master text styles</a:t>
            </a:r>
          </a:p>
        </p:txBody>
      </p:sp>
      <p:sp>
        <p:nvSpPr>
          <p:cNvPr id="112" name="Text Placeholder 23">
            <a:extLst>
              <a:ext uri="{FF2B5EF4-FFF2-40B4-BE49-F238E27FC236}">
                <a16:creationId xmlns:a16="http://schemas.microsoft.com/office/drawing/2014/main" id="{9EA745DB-E123-4440-AB6A-57A05855CDC0}"/>
              </a:ext>
            </a:extLst>
          </p:cNvPr>
          <p:cNvSpPr>
            <a:spLocks noGrp="1"/>
          </p:cNvSpPr>
          <p:nvPr>
            <p:ph type="body" sz="quarter" idx="18"/>
          </p:nvPr>
        </p:nvSpPr>
        <p:spPr>
          <a:xfrm>
            <a:off x="5034449" y="1249069"/>
            <a:ext cx="3484562" cy="391426"/>
          </a:xfrm>
        </p:spPr>
        <p:txBody>
          <a:bodyPr/>
          <a:lstStyle>
            <a:lvl2pPr marL="457200" indent="0">
              <a:buNone/>
              <a:defRPr/>
            </a:lvl2pPr>
          </a:lstStyle>
          <a:p>
            <a:pPr lvl="0"/>
            <a:r>
              <a:rPr lang="en-US"/>
              <a:t>Click to edit Master text styles</a:t>
            </a:r>
          </a:p>
        </p:txBody>
      </p:sp>
      <p:sp>
        <p:nvSpPr>
          <p:cNvPr id="113" name="Text Placeholder 7">
            <a:extLst>
              <a:ext uri="{FF2B5EF4-FFF2-40B4-BE49-F238E27FC236}">
                <a16:creationId xmlns:a16="http://schemas.microsoft.com/office/drawing/2014/main" id="{313826F0-9C7A-4C1E-939B-5F3EC2FA65F6}"/>
              </a:ext>
            </a:extLst>
          </p:cNvPr>
          <p:cNvSpPr>
            <a:spLocks noGrp="1"/>
          </p:cNvSpPr>
          <p:nvPr>
            <p:ph type="body" sz="quarter" idx="19" hasCustomPrompt="1"/>
          </p:nvPr>
        </p:nvSpPr>
        <p:spPr>
          <a:xfrm>
            <a:off x="148704" y="2678773"/>
            <a:ext cx="4055694" cy="391426"/>
          </a:xfrm>
        </p:spPr>
        <p:txBody>
          <a:bodyPr>
            <a:noAutofit/>
          </a:bodyPr>
          <a:lstStyle>
            <a:lvl1pPr>
              <a:defRPr sz="2000" b="1">
                <a:solidFill>
                  <a:schemeClr val="accent3"/>
                </a:solidFill>
              </a:defRPr>
            </a:lvl1pPr>
          </a:lstStyle>
          <a:p>
            <a:pPr lvl="0"/>
            <a:r>
              <a:rPr lang="en-US"/>
              <a:t>CLICK TO EDIT MASTER TEXT STYLES</a:t>
            </a:r>
          </a:p>
        </p:txBody>
      </p:sp>
      <p:sp>
        <p:nvSpPr>
          <p:cNvPr id="114" name="Text Placeholder 23">
            <a:extLst>
              <a:ext uri="{FF2B5EF4-FFF2-40B4-BE49-F238E27FC236}">
                <a16:creationId xmlns:a16="http://schemas.microsoft.com/office/drawing/2014/main" id="{EF98B396-F1F1-4762-88C1-0519F91D7BBE}"/>
              </a:ext>
            </a:extLst>
          </p:cNvPr>
          <p:cNvSpPr>
            <a:spLocks noGrp="1"/>
          </p:cNvSpPr>
          <p:nvPr>
            <p:ph type="body" sz="quarter" idx="20"/>
          </p:nvPr>
        </p:nvSpPr>
        <p:spPr>
          <a:xfrm>
            <a:off x="434270" y="3260453"/>
            <a:ext cx="3484562" cy="391426"/>
          </a:xfrm>
        </p:spPr>
        <p:txBody>
          <a:bodyPr/>
          <a:lstStyle>
            <a:lvl2pPr marL="457200" indent="0">
              <a:buNone/>
              <a:defRPr/>
            </a:lvl2pPr>
          </a:lstStyle>
          <a:p>
            <a:pPr lvl="0"/>
            <a:r>
              <a:rPr lang="en-US"/>
              <a:t>Click to edit Master text styles</a:t>
            </a:r>
          </a:p>
        </p:txBody>
      </p:sp>
      <p:sp>
        <p:nvSpPr>
          <p:cNvPr id="115" name="Text Placeholder 23">
            <a:extLst>
              <a:ext uri="{FF2B5EF4-FFF2-40B4-BE49-F238E27FC236}">
                <a16:creationId xmlns:a16="http://schemas.microsoft.com/office/drawing/2014/main" id="{9482FECF-BC09-4698-AF4F-9711807CD281}"/>
              </a:ext>
            </a:extLst>
          </p:cNvPr>
          <p:cNvSpPr>
            <a:spLocks noGrp="1"/>
          </p:cNvSpPr>
          <p:nvPr>
            <p:ph type="body" sz="quarter" idx="21"/>
          </p:nvPr>
        </p:nvSpPr>
        <p:spPr>
          <a:xfrm>
            <a:off x="434270" y="3725973"/>
            <a:ext cx="3484562" cy="391426"/>
          </a:xfrm>
        </p:spPr>
        <p:txBody>
          <a:bodyPr/>
          <a:lstStyle>
            <a:lvl2pPr marL="457200" indent="0">
              <a:buNone/>
              <a:defRPr/>
            </a:lvl2pPr>
          </a:lstStyle>
          <a:p>
            <a:pPr lvl="0"/>
            <a:r>
              <a:rPr lang="en-US"/>
              <a:t>Click to edit Master text styles</a:t>
            </a:r>
          </a:p>
        </p:txBody>
      </p:sp>
      <p:sp>
        <p:nvSpPr>
          <p:cNvPr id="116" name="Text Placeholder 7">
            <a:extLst>
              <a:ext uri="{FF2B5EF4-FFF2-40B4-BE49-F238E27FC236}">
                <a16:creationId xmlns:a16="http://schemas.microsoft.com/office/drawing/2014/main" id="{5CB6F6A1-A51F-4910-AF03-35BBAF501BEA}"/>
              </a:ext>
            </a:extLst>
          </p:cNvPr>
          <p:cNvSpPr>
            <a:spLocks noGrp="1"/>
          </p:cNvSpPr>
          <p:nvPr>
            <p:ph type="body" sz="quarter" idx="22" hasCustomPrompt="1"/>
          </p:nvPr>
        </p:nvSpPr>
        <p:spPr>
          <a:xfrm>
            <a:off x="4715942" y="2678773"/>
            <a:ext cx="4055694" cy="391426"/>
          </a:xfrm>
        </p:spPr>
        <p:txBody>
          <a:bodyPr>
            <a:noAutofit/>
          </a:bodyPr>
          <a:lstStyle>
            <a:lvl1pPr>
              <a:defRPr sz="2000" b="1">
                <a:solidFill>
                  <a:schemeClr val="accent4"/>
                </a:solidFill>
              </a:defRPr>
            </a:lvl1pPr>
          </a:lstStyle>
          <a:p>
            <a:pPr lvl="0"/>
            <a:r>
              <a:rPr lang="en-US"/>
              <a:t>CLICK TO EDIT MASTER TEXT STYLES</a:t>
            </a:r>
          </a:p>
        </p:txBody>
      </p:sp>
      <p:sp>
        <p:nvSpPr>
          <p:cNvPr id="117" name="Text Placeholder 23">
            <a:extLst>
              <a:ext uri="{FF2B5EF4-FFF2-40B4-BE49-F238E27FC236}">
                <a16:creationId xmlns:a16="http://schemas.microsoft.com/office/drawing/2014/main" id="{815F0015-4B3C-4EA1-920A-8FB97960B8DE}"/>
              </a:ext>
            </a:extLst>
          </p:cNvPr>
          <p:cNvSpPr>
            <a:spLocks noGrp="1"/>
          </p:cNvSpPr>
          <p:nvPr>
            <p:ph type="body" sz="quarter" idx="23"/>
          </p:nvPr>
        </p:nvSpPr>
        <p:spPr>
          <a:xfrm>
            <a:off x="5001508" y="3260453"/>
            <a:ext cx="3484562" cy="391426"/>
          </a:xfrm>
        </p:spPr>
        <p:txBody>
          <a:bodyPr/>
          <a:lstStyle>
            <a:lvl2pPr marL="457200" indent="0">
              <a:buNone/>
              <a:defRPr/>
            </a:lvl2pPr>
          </a:lstStyle>
          <a:p>
            <a:pPr lvl="0"/>
            <a:r>
              <a:rPr lang="en-US"/>
              <a:t>Click to edit Master text styles</a:t>
            </a:r>
          </a:p>
        </p:txBody>
      </p:sp>
      <p:sp>
        <p:nvSpPr>
          <p:cNvPr id="118" name="Text Placeholder 23">
            <a:extLst>
              <a:ext uri="{FF2B5EF4-FFF2-40B4-BE49-F238E27FC236}">
                <a16:creationId xmlns:a16="http://schemas.microsoft.com/office/drawing/2014/main" id="{70E8CBE8-CFA9-4408-B230-D2241D472134}"/>
              </a:ext>
            </a:extLst>
          </p:cNvPr>
          <p:cNvSpPr>
            <a:spLocks noGrp="1"/>
          </p:cNvSpPr>
          <p:nvPr>
            <p:ph type="body" sz="quarter" idx="24"/>
          </p:nvPr>
        </p:nvSpPr>
        <p:spPr>
          <a:xfrm>
            <a:off x="5001508" y="3725973"/>
            <a:ext cx="3484562" cy="391426"/>
          </a:xfrm>
        </p:spPr>
        <p:txBody>
          <a:bodyPr/>
          <a:lstStyle>
            <a:lvl2pPr marL="457200" indent="0">
              <a:buNone/>
              <a:defRPr/>
            </a:lvl2pPr>
          </a:lstStyle>
          <a:p>
            <a:pPr lvl="0"/>
            <a:r>
              <a:rPr lang="en-US"/>
              <a:t>Click to edit Master text styles</a:t>
            </a:r>
          </a:p>
        </p:txBody>
      </p:sp>
      <p:sp>
        <p:nvSpPr>
          <p:cNvPr id="119" name="Text Placeholder 7">
            <a:extLst>
              <a:ext uri="{FF2B5EF4-FFF2-40B4-BE49-F238E27FC236}">
                <a16:creationId xmlns:a16="http://schemas.microsoft.com/office/drawing/2014/main" id="{CD7F2C0B-4AA9-4A39-9C74-ECBFD60A2C87}"/>
              </a:ext>
            </a:extLst>
          </p:cNvPr>
          <p:cNvSpPr>
            <a:spLocks noGrp="1"/>
          </p:cNvSpPr>
          <p:nvPr>
            <p:ph type="body" sz="quarter" idx="25" hasCustomPrompt="1"/>
          </p:nvPr>
        </p:nvSpPr>
        <p:spPr>
          <a:xfrm>
            <a:off x="148704" y="5155678"/>
            <a:ext cx="4055694" cy="391426"/>
          </a:xfrm>
        </p:spPr>
        <p:txBody>
          <a:bodyPr>
            <a:noAutofit/>
          </a:bodyPr>
          <a:lstStyle>
            <a:lvl1pPr>
              <a:defRPr sz="2000" b="1">
                <a:solidFill>
                  <a:schemeClr val="accent1">
                    <a:lumMod val="75000"/>
                  </a:schemeClr>
                </a:solidFill>
              </a:defRPr>
            </a:lvl1pPr>
          </a:lstStyle>
          <a:p>
            <a:pPr lvl="0"/>
            <a:r>
              <a:rPr lang="en-US"/>
              <a:t>CLICK TO EDIT MASTER TEXT STYLES</a:t>
            </a:r>
          </a:p>
        </p:txBody>
      </p:sp>
      <p:sp>
        <p:nvSpPr>
          <p:cNvPr id="120" name="Text Placeholder 23">
            <a:extLst>
              <a:ext uri="{FF2B5EF4-FFF2-40B4-BE49-F238E27FC236}">
                <a16:creationId xmlns:a16="http://schemas.microsoft.com/office/drawing/2014/main" id="{1816F4F7-F0FD-4CB3-99D4-A20E995BA930}"/>
              </a:ext>
            </a:extLst>
          </p:cNvPr>
          <p:cNvSpPr>
            <a:spLocks noGrp="1"/>
          </p:cNvSpPr>
          <p:nvPr>
            <p:ph type="body" sz="quarter" idx="26"/>
          </p:nvPr>
        </p:nvSpPr>
        <p:spPr>
          <a:xfrm>
            <a:off x="434270" y="5737358"/>
            <a:ext cx="3484562" cy="391426"/>
          </a:xfrm>
        </p:spPr>
        <p:txBody>
          <a:bodyPr/>
          <a:lstStyle>
            <a:lvl2pPr marL="457200" indent="0">
              <a:buNone/>
              <a:defRPr/>
            </a:lvl2pPr>
          </a:lstStyle>
          <a:p>
            <a:pPr lvl="0"/>
            <a:r>
              <a:rPr lang="en-US"/>
              <a:t>Click to edit Master text styles</a:t>
            </a:r>
          </a:p>
        </p:txBody>
      </p:sp>
      <p:sp>
        <p:nvSpPr>
          <p:cNvPr id="121" name="Text Placeholder 23">
            <a:extLst>
              <a:ext uri="{FF2B5EF4-FFF2-40B4-BE49-F238E27FC236}">
                <a16:creationId xmlns:a16="http://schemas.microsoft.com/office/drawing/2014/main" id="{322BE87D-4987-4990-9ED9-2BC9F6A27EF2}"/>
              </a:ext>
            </a:extLst>
          </p:cNvPr>
          <p:cNvSpPr>
            <a:spLocks noGrp="1"/>
          </p:cNvSpPr>
          <p:nvPr>
            <p:ph type="body" sz="quarter" idx="27"/>
          </p:nvPr>
        </p:nvSpPr>
        <p:spPr>
          <a:xfrm>
            <a:off x="434270" y="6202878"/>
            <a:ext cx="3484562" cy="391426"/>
          </a:xfrm>
        </p:spPr>
        <p:txBody>
          <a:bodyPr/>
          <a:lstStyle>
            <a:lvl2pPr marL="457200" indent="0">
              <a:buNone/>
              <a:defRPr/>
            </a:lvl2pPr>
          </a:lstStyle>
          <a:p>
            <a:pPr lvl="0"/>
            <a:r>
              <a:rPr lang="en-US"/>
              <a:t>Click to edit Master text styles</a:t>
            </a:r>
          </a:p>
        </p:txBody>
      </p:sp>
      <p:sp>
        <p:nvSpPr>
          <p:cNvPr id="122" name="Text Placeholder 7">
            <a:extLst>
              <a:ext uri="{FF2B5EF4-FFF2-40B4-BE49-F238E27FC236}">
                <a16:creationId xmlns:a16="http://schemas.microsoft.com/office/drawing/2014/main" id="{76C4A8F1-CF30-4A81-A517-64F5C1615201}"/>
              </a:ext>
            </a:extLst>
          </p:cNvPr>
          <p:cNvSpPr>
            <a:spLocks noGrp="1"/>
          </p:cNvSpPr>
          <p:nvPr>
            <p:ph type="body" sz="quarter" idx="28" hasCustomPrompt="1"/>
          </p:nvPr>
        </p:nvSpPr>
        <p:spPr>
          <a:xfrm>
            <a:off x="4715942" y="5155678"/>
            <a:ext cx="4055694" cy="391426"/>
          </a:xfrm>
        </p:spPr>
        <p:txBody>
          <a:bodyPr>
            <a:noAutofit/>
          </a:bodyPr>
          <a:lstStyle>
            <a:lvl1pPr>
              <a:defRPr sz="2000" b="1">
                <a:solidFill>
                  <a:schemeClr val="tx2">
                    <a:lumMod val="75000"/>
                  </a:schemeClr>
                </a:solidFill>
              </a:defRPr>
            </a:lvl1pPr>
          </a:lstStyle>
          <a:p>
            <a:pPr lvl="0"/>
            <a:r>
              <a:rPr lang="en-US"/>
              <a:t>CLICK TO EDIT MASTER TEXT STYLES</a:t>
            </a:r>
          </a:p>
        </p:txBody>
      </p:sp>
      <p:sp>
        <p:nvSpPr>
          <p:cNvPr id="123" name="Text Placeholder 23">
            <a:extLst>
              <a:ext uri="{FF2B5EF4-FFF2-40B4-BE49-F238E27FC236}">
                <a16:creationId xmlns:a16="http://schemas.microsoft.com/office/drawing/2014/main" id="{7A7E06F5-DDC9-4176-8C6C-1E26DFA3DAEA}"/>
              </a:ext>
            </a:extLst>
          </p:cNvPr>
          <p:cNvSpPr>
            <a:spLocks noGrp="1"/>
          </p:cNvSpPr>
          <p:nvPr>
            <p:ph type="body" sz="quarter" idx="29"/>
          </p:nvPr>
        </p:nvSpPr>
        <p:spPr>
          <a:xfrm>
            <a:off x="5001508" y="5737358"/>
            <a:ext cx="3484562" cy="391426"/>
          </a:xfrm>
        </p:spPr>
        <p:txBody>
          <a:bodyPr/>
          <a:lstStyle>
            <a:lvl2pPr marL="457200" indent="0">
              <a:buNone/>
              <a:defRPr/>
            </a:lvl2pPr>
          </a:lstStyle>
          <a:p>
            <a:pPr lvl="0"/>
            <a:r>
              <a:rPr lang="en-US"/>
              <a:t>Click to edit Master text styles</a:t>
            </a:r>
          </a:p>
        </p:txBody>
      </p:sp>
      <p:sp>
        <p:nvSpPr>
          <p:cNvPr id="124" name="Text Placeholder 23">
            <a:extLst>
              <a:ext uri="{FF2B5EF4-FFF2-40B4-BE49-F238E27FC236}">
                <a16:creationId xmlns:a16="http://schemas.microsoft.com/office/drawing/2014/main" id="{E03B1BD1-5FF3-4AA6-920A-749C0A7652E8}"/>
              </a:ext>
            </a:extLst>
          </p:cNvPr>
          <p:cNvSpPr>
            <a:spLocks noGrp="1"/>
          </p:cNvSpPr>
          <p:nvPr>
            <p:ph type="body" sz="quarter" idx="30"/>
          </p:nvPr>
        </p:nvSpPr>
        <p:spPr>
          <a:xfrm>
            <a:off x="5001508" y="6202878"/>
            <a:ext cx="3484562" cy="391426"/>
          </a:xfrm>
        </p:spPr>
        <p:txBody>
          <a:bodyPr/>
          <a:lstStyle>
            <a:lvl2pPr marL="457200" indent="0">
              <a:buNone/>
              <a:defRPr/>
            </a:lvl2pPr>
          </a:lstStyle>
          <a:p>
            <a:pPr lvl="0"/>
            <a:r>
              <a:rPr lang="en-US"/>
              <a:t>Click to edit Master text styles</a:t>
            </a:r>
          </a:p>
        </p:txBody>
      </p:sp>
      <p:sp>
        <p:nvSpPr>
          <p:cNvPr id="23" name="Slide Number Placeholder 3">
            <a:extLst>
              <a:ext uri="{FF2B5EF4-FFF2-40B4-BE49-F238E27FC236}">
                <a16:creationId xmlns:a16="http://schemas.microsoft.com/office/drawing/2014/main" id="{CDCBF88E-C190-478E-86EE-FE3E462D38B7}"/>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21778759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pic>
        <p:nvPicPr>
          <p:cNvPr id="26" name="Graphic 25" descr="Telephone with solid fill">
            <a:extLst>
              <a:ext uri="{FF2B5EF4-FFF2-40B4-BE49-F238E27FC236}">
                <a16:creationId xmlns:a16="http://schemas.microsoft.com/office/drawing/2014/main" id="{F52AA488-43DC-314F-B5AA-95914A74269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579837" y="1333504"/>
            <a:ext cx="4203691" cy="4203691"/>
          </a:xfrm>
          <a:prstGeom prst="rect">
            <a:avLst/>
          </a:prstGeom>
        </p:spPr>
      </p:pic>
      <p:sp>
        <p:nvSpPr>
          <p:cNvPr id="27" name="Rectangle 26">
            <a:extLst>
              <a:ext uri="{FF2B5EF4-FFF2-40B4-BE49-F238E27FC236}">
                <a16:creationId xmlns:a16="http://schemas.microsoft.com/office/drawing/2014/main" id="{E4D6CFA3-F1CE-B047-92EC-E996AD1D71EC}"/>
              </a:ext>
            </a:extLst>
          </p:cNvPr>
          <p:cNvSpPr/>
          <p:nvPr userDrawn="1"/>
        </p:nvSpPr>
        <p:spPr>
          <a:xfrm>
            <a:off x="6096001" y="-25400"/>
            <a:ext cx="3606800" cy="6908800"/>
          </a:xfrm>
          <a:prstGeom prst="rect">
            <a:avLst/>
          </a:prstGeom>
          <a:solidFill>
            <a:schemeClr val="tx2">
              <a:lumMod val="20000"/>
              <a:lumOff val="8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Connector 27">
            <a:extLst>
              <a:ext uri="{FF2B5EF4-FFF2-40B4-BE49-F238E27FC236}">
                <a16:creationId xmlns:a16="http://schemas.microsoft.com/office/drawing/2014/main" id="{63ABF7A3-BA46-394E-982A-604898CB1DF2}"/>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107" name="Text Placeholder 7">
            <a:extLst>
              <a:ext uri="{FF2B5EF4-FFF2-40B4-BE49-F238E27FC236}">
                <a16:creationId xmlns:a16="http://schemas.microsoft.com/office/drawing/2014/main" id="{A39AEF25-3E22-456F-BE52-F90CED423B32}"/>
              </a:ext>
            </a:extLst>
          </p:cNvPr>
          <p:cNvSpPr>
            <a:spLocks noGrp="1"/>
          </p:cNvSpPr>
          <p:nvPr>
            <p:ph type="body" sz="quarter" idx="13" hasCustomPrompt="1"/>
          </p:nvPr>
        </p:nvSpPr>
        <p:spPr>
          <a:xfrm>
            <a:off x="181645" y="201869"/>
            <a:ext cx="4055694" cy="391426"/>
          </a:xfrm>
        </p:spPr>
        <p:txBody>
          <a:bodyPr>
            <a:noAutofit/>
          </a:bodyPr>
          <a:lstStyle>
            <a:lvl1pPr>
              <a:defRPr sz="2000" b="1">
                <a:solidFill>
                  <a:schemeClr val="accent2"/>
                </a:solidFill>
              </a:defRPr>
            </a:lvl1pPr>
          </a:lstStyle>
          <a:p>
            <a:pPr lvl="0"/>
            <a:r>
              <a:rPr lang="en-US"/>
              <a:t>CLICK TO EDIT MASTER TEXT STYLES</a:t>
            </a:r>
          </a:p>
        </p:txBody>
      </p:sp>
      <p:sp>
        <p:nvSpPr>
          <p:cNvPr id="108" name="Text Placeholder 23">
            <a:extLst>
              <a:ext uri="{FF2B5EF4-FFF2-40B4-BE49-F238E27FC236}">
                <a16:creationId xmlns:a16="http://schemas.microsoft.com/office/drawing/2014/main" id="{A183735E-D236-45C5-A430-8EDC0B5E9025}"/>
              </a:ext>
            </a:extLst>
          </p:cNvPr>
          <p:cNvSpPr>
            <a:spLocks noGrp="1"/>
          </p:cNvSpPr>
          <p:nvPr>
            <p:ph type="body" sz="quarter" idx="14"/>
          </p:nvPr>
        </p:nvSpPr>
        <p:spPr>
          <a:xfrm>
            <a:off x="467211" y="783549"/>
            <a:ext cx="3484562" cy="391426"/>
          </a:xfrm>
        </p:spPr>
        <p:txBody>
          <a:bodyPr/>
          <a:lstStyle>
            <a:lvl2pPr marL="457200" indent="0">
              <a:buNone/>
              <a:defRPr/>
            </a:lvl2pPr>
          </a:lstStyle>
          <a:p>
            <a:pPr lvl="0"/>
            <a:r>
              <a:rPr lang="en-US"/>
              <a:t>Click to edit Master text styles</a:t>
            </a:r>
          </a:p>
        </p:txBody>
      </p:sp>
      <p:sp>
        <p:nvSpPr>
          <p:cNvPr id="109" name="Text Placeholder 23">
            <a:extLst>
              <a:ext uri="{FF2B5EF4-FFF2-40B4-BE49-F238E27FC236}">
                <a16:creationId xmlns:a16="http://schemas.microsoft.com/office/drawing/2014/main" id="{7DE6E52F-1A42-460D-BC90-23377622B8AA}"/>
              </a:ext>
            </a:extLst>
          </p:cNvPr>
          <p:cNvSpPr>
            <a:spLocks noGrp="1"/>
          </p:cNvSpPr>
          <p:nvPr>
            <p:ph type="body" sz="quarter" idx="15"/>
          </p:nvPr>
        </p:nvSpPr>
        <p:spPr>
          <a:xfrm>
            <a:off x="467211" y="1249069"/>
            <a:ext cx="3484562" cy="391426"/>
          </a:xfrm>
        </p:spPr>
        <p:txBody>
          <a:bodyPr/>
          <a:lstStyle>
            <a:lvl2pPr marL="457200" indent="0">
              <a:buNone/>
              <a:defRPr/>
            </a:lvl2pPr>
          </a:lstStyle>
          <a:p>
            <a:pPr lvl="0"/>
            <a:r>
              <a:rPr lang="en-US"/>
              <a:t>Click to edit Master text styles</a:t>
            </a:r>
          </a:p>
        </p:txBody>
      </p:sp>
      <p:sp>
        <p:nvSpPr>
          <p:cNvPr id="110" name="Text Placeholder 7">
            <a:extLst>
              <a:ext uri="{FF2B5EF4-FFF2-40B4-BE49-F238E27FC236}">
                <a16:creationId xmlns:a16="http://schemas.microsoft.com/office/drawing/2014/main" id="{F74FEF35-F9F1-4181-BD7A-0C7383D446D6}"/>
              </a:ext>
            </a:extLst>
          </p:cNvPr>
          <p:cNvSpPr>
            <a:spLocks noGrp="1"/>
          </p:cNvSpPr>
          <p:nvPr>
            <p:ph type="body" sz="quarter" idx="16" hasCustomPrompt="1"/>
          </p:nvPr>
        </p:nvSpPr>
        <p:spPr>
          <a:xfrm>
            <a:off x="4748883" y="201869"/>
            <a:ext cx="4055694" cy="391426"/>
          </a:xfrm>
        </p:spPr>
        <p:txBody>
          <a:bodyPr>
            <a:noAutofit/>
          </a:bodyPr>
          <a:lstStyle>
            <a:lvl1pPr>
              <a:defRPr sz="2000" b="1">
                <a:solidFill>
                  <a:schemeClr val="accent1"/>
                </a:solidFill>
              </a:defRPr>
            </a:lvl1pPr>
          </a:lstStyle>
          <a:p>
            <a:pPr lvl="0"/>
            <a:r>
              <a:rPr lang="en-US"/>
              <a:t>CLICK TO EDIT MASTER TEXT STYLES</a:t>
            </a:r>
          </a:p>
        </p:txBody>
      </p:sp>
      <p:sp>
        <p:nvSpPr>
          <p:cNvPr id="111" name="Text Placeholder 23">
            <a:extLst>
              <a:ext uri="{FF2B5EF4-FFF2-40B4-BE49-F238E27FC236}">
                <a16:creationId xmlns:a16="http://schemas.microsoft.com/office/drawing/2014/main" id="{2B0B14A7-8DF3-409C-ABE4-9215920115B0}"/>
              </a:ext>
            </a:extLst>
          </p:cNvPr>
          <p:cNvSpPr>
            <a:spLocks noGrp="1"/>
          </p:cNvSpPr>
          <p:nvPr>
            <p:ph type="body" sz="quarter" idx="17"/>
          </p:nvPr>
        </p:nvSpPr>
        <p:spPr>
          <a:xfrm>
            <a:off x="5034449" y="783549"/>
            <a:ext cx="3484562" cy="391426"/>
          </a:xfrm>
        </p:spPr>
        <p:txBody>
          <a:bodyPr/>
          <a:lstStyle>
            <a:lvl2pPr marL="457200" indent="0">
              <a:buNone/>
              <a:defRPr/>
            </a:lvl2pPr>
          </a:lstStyle>
          <a:p>
            <a:pPr lvl="0"/>
            <a:r>
              <a:rPr lang="en-US"/>
              <a:t>Click to edit Master text styles</a:t>
            </a:r>
          </a:p>
        </p:txBody>
      </p:sp>
      <p:sp>
        <p:nvSpPr>
          <p:cNvPr id="112" name="Text Placeholder 23">
            <a:extLst>
              <a:ext uri="{FF2B5EF4-FFF2-40B4-BE49-F238E27FC236}">
                <a16:creationId xmlns:a16="http://schemas.microsoft.com/office/drawing/2014/main" id="{9EA745DB-E123-4440-AB6A-57A05855CDC0}"/>
              </a:ext>
            </a:extLst>
          </p:cNvPr>
          <p:cNvSpPr>
            <a:spLocks noGrp="1"/>
          </p:cNvSpPr>
          <p:nvPr>
            <p:ph type="body" sz="quarter" idx="18"/>
          </p:nvPr>
        </p:nvSpPr>
        <p:spPr>
          <a:xfrm>
            <a:off x="5034449" y="1249069"/>
            <a:ext cx="3484562" cy="391426"/>
          </a:xfrm>
        </p:spPr>
        <p:txBody>
          <a:bodyPr/>
          <a:lstStyle>
            <a:lvl2pPr marL="457200" indent="0">
              <a:buNone/>
              <a:defRPr/>
            </a:lvl2pPr>
          </a:lstStyle>
          <a:p>
            <a:pPr lvl="0"/>
            <a:r>
              <a:rPr lang="en-US"/>
              <a:t>Click to edit Master text styles</a:t>
            </a:r>
          </a:p>
        </p:txBody>
      </p:sp>
      <p:sp>
        <p:nvSpPr>
          <p:cNvPr id="113" name="Text Placeholder 7">
            <a:extLst>
              <a:ext uri="{FF2B5EF4-FFF2-40B4-BE49-F238E27FC236}">
                <a16:creationId xmlns:a16="http://schemas.microsoft.com/office/drawing/2014/main" id="{313826F0-9C7A-4C1E-939B-5F3EC2FA65F6}"/>
              </a:ext>
            </a:extLst>
          </p:cNvPr>
          <p:cNvSpPr>
            <a:spLocks noGrp="1"/>
          </p:cNvSpPr>
          <p:nvPr>
            <p:ph type="body" sz="quarter" idx="19" hasCustomPrompt="1"/>
          </p:nvPr>
        </p:nvSpPr>
        <p:spPr>
          <a:xfrm>
            <a:off x="148704" y="2678773"/>
            <a:ext cx="4055694" cy="391426"/>
          </a:xfrm>
        </p:spPr>
        <p:txBody>
          <a:bodyPr>
            <a:noAutofit/>
          </a:bodyPr>
          <a:lstStyle>
            <a:lvl1pPr>
              <a:defRPr sz="2000" b="1">
                <a:solidFill>
                  <a:schemeClr val="accent3"/>
                </a:solidFill>
              </a:defRPr>
            </a:lvl1pPr>
          </a:lstStyle>
          <a:p>
            <a:pPr lvl="0"/>
            <a:r>
              <a:rPr lang="en-US"/>
              <a:t>CLICK TO EDIT MASTER TEXT STYLES</a:t>
            </a:r>
          </a:p>
        </p:txBody>
      </p:sp>
      <p:sp>
        <p:nvSpPr>
          <p:cNvPr id="114" name="Text Placeholder 23">
            <a:extLst>
              <a:ext uri="{FF2B5EF4-FFF2-40B4-BE49-F238E27FC236}">
                <a16:creationId xmlns:a16="http://schemas.microsoft.com/office/drawing/2014/main" id="{EF98B396-F1F1-4762-88C1-0519F91D7BBE}"/>
              </a:ext>
            </a:extLst>
          </p:cNvPr>
          <p:cNvSpPr>
            <a:spLocks noGrp="1"/>
          </p:cNvSpPr>
          <p:nvPr>
            <p:ph type="body" sz="quarter" idx="20"/>
          </p:nvPr>
        </p:nvSpPr>
        <p:spPr>
          <a:xfrm>
            <a:off x="434270" y="3260453"/>
            <a:ext cx="3484562" cy="391426"/>
          </a:xfrm>
        </p:spPr>
        <p:txBody>
          <a:bodyPr/>
          <a:lstStyle>
            <a:lvl2pPr marL="457200" indent="0">
              <a:buNone/>
              <a:defRPr/>
            </a:lvl2pPr>
          </a:lstStyle>
          <a:p>
            <a:pPr lvl="0"/>
            <a:r>
              <a:rPr lang="en-US"/>
              <a:t>Click to edit Master text styles</a:t>
            </a:r>
          </a:p>
        </p:txBody>
      </p:sp>
      <p:sp>
        <p:nvSpPr>
          <p:cNvPr id="115" name="Text Placeholder 23">
            <a:extLst>
              <a:ext uri="{FF2B5EF4-FFF2-40B4-BE49-F238E27FC236}">
                <a16:creationId xmlns:a16="http://schemas.microsoft.com/office/drawing/2014/main" id="{9482FECF-BC09-4698-AF4F-9711807CD281}"/>
              </a:ext>
            </a:extLst>
          </p:cNvPr>
          <p:cNvSpPr>
            <a:spLocks noGrp="1"/>
          </p:cNvSpPr>
          <p:nvPr>
            <p:ph type="body" sz="quarter" idx="21"/>
          </p:nvPr>
        </p:nvSpPr>
        <p:spPr>
          <a:xfrm>
            <a:off x="434270" y="3725973"/>
            <a:ext cx="3484562" cy="391426"/>
          </a:xfrm>
        </p:spPr>
        <p:txBody>
          <a:bodyPr/>
          <a:lstStyle>
            <a:lvl2pPr marL="457200" indent="0">
              <a:buNone/>
              <a:defRPr/>
            </a:lvl2pPr>
          </a:lstStyle>
          <a:p>
            <a:pPr lvl="0"/>
            <a:r>
              <a:rPr lang="en-US"/>
              <a:t>Click to edit Master text styles</a:t>
            </a:r>
          </a:p>
        </p:txBody>
      </p:sp>
      <p:sp>
        <p:nvSpPr>
          <p:cNvPr id="116" name="Text Placeholder 7">
            <a:extLst>
              <a:ext uri="{FF2B5EF4-FFF2-40B4-BE49-F238E27FC236}">
                <a16:creationId xmlns:a16="http://schemas.microsoft.com/office/drawing/2014/main" id="{5CB6F6A1-A51F-4910-AF03-35BBAF501BEA}"/>
              </a:ext>
            </a:extLst>
          </p:cNvPr>
          <p:cNvSpPr>
            <a:spLocks noGrp="1"/>
          </p:cNvSpPr>
          <p:nvPr>
            <p:ph type="body" sz="quarter" idx="22" hasCustomPrompt="1"/>
          </p:nvPr>
        </p:nvSpPr>
        <p:spPr>
          <a:xfrm>
            <a:off x="4715942" y="2678773"/>
            <a:ext cx="4055694" cy="391426"/>
          </a:xfrm>
        </p:spPr>
        <p:txBody>
          <a:bodyPr>
            <a:noAutofit/>
          </a:bodyPr>
          <a:lstStyle>
            <a:lvl1pPr>
              <a:defRPr sz="2000" b="1">
                <a:solidFill>
                  <a:schemeClr val="accent4"/>
                </a:solidFill>
              </a:defRPr>
            </a:lvl1pPr>
          </a:lstStyle>
          <a:p>
            <a:pPr lvl="0"/>
            <a:r>
              <a:rPr lang="en-US"/>
              <a:t>CLICK TO EDIT MASTER TEXT STYLES</a:t>
            </a:r>
          </a:p>
        </p:txBody>
      </p:sp>
      <p:sp>
        <p:nvSpPr>
          <p:cNvPr id="117" name="Text Placeholder 23">
            <a:extLst>
              <a:ext uri="{FF2B5EF4-FFF2-40B4-BE49-F238E27FC236}">
                <a16:creationId xmlns:a16="http://schemas.microsoft.com/office/drawing/2014/main" id="{815F0015-4B3C-4EA1-920A-8FB97960B8DE}"/>
              </a:ext>
            </a:extLst>
          </p:cNvPr>
          <p:cNvSpPr>
            <a:spLocks noGrp="1"/>
          </p:cNvSpPr>
          <p:nvPr>
            <p:ph type="body" sz="quarter" idx="23"/>
          </p:nvPr>
        </p:nvSpPr>
        <p:spPr>
          <a:xfrm>
            <a:off x="5001508" y="3260453"/>
            <a:ext cx="3484562" cy="391426"/>
          </a:xfrm>
        </p:spPr>
        <p:txBody>
          <a:bodyPr/>
          <a:lstStyle>
            <a:lvl2pPr marL="457200" indent="0">
              <a:buNone/>
              <a:defRPr/>
            </a:lvl2pPr>
          </a:lstStyle>
          <a:p>
            <a:pPr lvl="0"/>
            <a:r>
              <a:rPr lang="en-US"/>
              <a:t>Click to edit Master text styles</a:t>
            </a:r>
          </a:p>
        </p:txBody>
      </p:sp>
      <p:sp>
        <p:nvSpPr>
          <p:cNvPr id="118" name="Text Placeholder 23">
            <a:extLst>
              <a:ext uri="{FF2B5EF4-FFF2-40B4-BE49-F238E27FC236}">
                <a16:creationId xmlns:a16="http://schemas.microsoft.com/office/drawing/2014/main" id="{70E8CBE8-CFA9-4408-B230-D2241D472134}"/>
              </a:ext>
            </a:extLst>
          </p:cNvPr>
          <p:cNvSpPr>
            <a:spLocks noGrp="1"/>
          </p:cNvSpPr>
          <p:nvPr>
            <p:ph type="body" sz="quarter" idx="24"/>
          </p:nvPr>
        </p:nvSpPr>
        <p:spPr>
          <a:xfrm>
            <a:off x="5001508" y="3725973"/>
            <a:ext cx="3484562" cy="391426"/>
          </a:xfrm>
        </p:spPr>
        <p:txBody>
          <a:bodyPr/>
          <a:lstStyle>
            <a:lvl2pPr marL="457200" indent="0">
              <a:buNone/>
              <a:defRPr/>
            </a:lvl2pPr>
          </a:lstStyle>
          <a:p>
            <a:pPr lvl="0"/>
            <a:r>
              <a:rPr lang="en-US"/>
              <a:t>Click to edit Master text styles</a:t>
            </a:r>
          </a:p>
        </p:txBody>
      </p:sp>
      <p:sp>
        <p:nvSpPr>
          <p:cNvPr id="119" name="Text Placeholder 7">
            <a:extLst>
              <a:ext uri="{FF2B5EF4-FFF2-40B4-BE49-F238E27FC236}">
                <a16:creationId xmlns:a16="http://schemas.microsoft.com/office/drawing/2014/main" id="{CD7F2C0B-4AA9-4A39-9C74-ECBFD60A2C87}"/>
              </a:ext>
            </a:extLst>
          </p:cNvPr>
          <p:cNvSpPr>
            <a:spLocks noGrp="1"/>
          </p:cNvSpPr>
          <p:nvPr>
            <p:ph type="body" sz="quarter" idx="25" hasCustomPrompt="1"/>
          </p:nvPr>
        </p:nvSpPr>
        <p:spPr>
          <a:xfrm>
            <a:off x="148704" y="5155678"/>
            <a:ext cx="4055694" cy="391426"/>
          </a:xfrm>
        </p:spPr>
        <p:txBody>
          <a:bodyPr>
            <a:noAutofit/>
          </a:bodyPr>
          <a:lstStyle>
            <a:lvl1pPr>
              <a:defRPr sz="2000" b="1">
                <a:solidFill>
                  <a:schemeClr val="accent1">
                    <a:lumMod val="75000"/>
                  </a:schemeClr>
                </a:solidFill>
              </a:defRPr>
            </a:lvl1pPr>
          </a:lstStyle>
          <a:p>
            <a:pPr lvl="0"/>
            <a:r>
              <a:rPr lang="en-US"/>
              <a:t>CLICK TO EDIT MASTER TEXT STYLES</a:t>
            </a:r>
          </a:p>
        </p:txBody>
      </p:sp>
      <p:sp>
        <p:nvSpPr>
          <p:cNvPr id="120" name="Text Placeholder 23">
            <a:extLst>
              <a:ext uri="{FF2B5EF4-FFF2-40B4-BE49-F238E27FC236}">
                <a16:creationId xmlns:a16="http://schemas.microsoft.com/office/drawing/2014/main" id="{1816F4F7-F0FD-4CB3-99D4-A20E995BA930}"/>
              </a:ext>
            </a:extLst>
          </p:cNvPr>
          <p:cNvSpPr>
            <a:spLocks noGrp="1"/>
          </p:cNvSpPr>
          <p:nvPr>
            <p:ph type="body" sz="quarter" idx="26"/>
          </p:nvPr>
        </p:nvSpPr>
        <p:spPr>
          <a:xfrm>
            <a:off x="434270" y="5737358"/>
            <a:ext cx="3484562" cy="391426"/>
          </a:xfrm>
        </p:spPr>
        <p:txBody>
          <a:bodyPr/>
          <a:lstStyle>
            <a:lvl2pPr marL="457200" indent="0">
              <a:buNone/>
              <a:defRPr/>
            </a:lvl2pPr>
          </a:lstStyle>
          <a:p>
            <a:pPr lvl="0"/>
            <a:r>
              <a:rPr lang="en-US"/>
              <a:t>Click to edit Master text styles</a:t>
            </a:r>
          </a:p>
        </p:txBody>
      </p:sp>
      <p:sp>
        <p:nvSpPr>
          <p:cNvPr id="121" name="Text Placeholder 23">
            <a:extLst>
              <a:ext uri="{FF2B5EF4-FFF2-40B4-BE49-F238E27FC236}">
                <a16:creationId xmlns:a16="http://schemas.microsoft.com/office/drawing/2014/main" id="{322BE87D-4987-4990-9ED9-2BC9F6A27EF2}"/>
              </a:ext>
            </a:extLst>
          </p:cNvPr>
          <p:cNvSpPr>
            <a:spLocks noGrp="1"/>
          </p:cNvSpPr>
          <p:nvPr>
            <p:ph type="body" sz="quarter" idx="27"/>
          </p:nvPr>
        </p:nvSpPr>
        <p:spPr>
          <a:xfrm>
            <a:off x="434270" y="6202878"/>
            <a:ext cx="3484562" cy="391426"/>
          </a:xfrm>
        </p:spPr>
        <p:txBody>
          <a:bodyPr/>
          <a:lstStyle>
            <a:lvl2pPr marL="457200" indent="0">
              <a:buNone/>
              <a:defRPr/>
            </a:lvl2pPr>
          </a:lstStyle>
          <a:p>
            <a:pPr lvl="0"/>
            <a:r>
              <a:rPr lang="en-US"/>
              <a:t>Click to edit Master text styles</a:t>
            </a:r>
          </a:p>
        </p:txBody>
      </p:sp>
      <p:sp>
        <p:nvSpPr>
          <p:cNvPr id="122" name="Text Placeholder 7">
            <a:extLst>
              <a:ext uri="{FF2B5EF4-FFF2-40B4-BE49-F238E27FC236}">
                <a16:creationId xmlns:a16="http://schemas.microsoft.com/office/drawing/2014/main" id="{76C4A8F1-CF30-4A81-A517-64F5C1615201}"/>
              </a:ext>
            </a:extLst>
          </p:cNvPr>
          <p:cNvSpPr>
            <a:spLocks noGrp="1"/>
          </p:cNvSpPr>
          <p:nvPr>
            <p:ph type="body" sz="quarter" idx="28" hasCustomPrompt="1"/>
          </p:nvPr>
        </p:nvSpPr>
        <p:spPr>
          <a:xfrm>
            <a:off x="4715942" y="5155678"/>
            <a:ext cx="4055694" cy="391426"/>
          </a:xfrm>
        </p:spPr>
        <p:txBody>
          <a:bodyPr>
            <a:noAutofit/>
          </a:bodyPr>
          <a:lstStyle>
            <a:lvl1pPr>
              <a:defRPr sz="2000" b="1">
                <a:solidFill>
                  <a:schemeClr val="tx2">
                    <a:lumMod val="75000"/>
                  </a:schemeClr>
                </a:solidFill>
              </a:defRPr>
            </a:lvl1pPr>
          </a:lstStyle>
          <a:p>
            <a:pPr lvl="0"/>
            <a:r>
              <a:rPr lang="en-US"/>
              <a:t>CLICK TO EDIT MASTER TEXT STYLES</a:t>
            </a:r>
          </a:p>
        </p:txBody>
      </p:sp>
      <p:sp>
        <p:nvSpPr>
          <p:cNvPr id="123" name="Text Placeholder 23">
            <a:extLst>
              <a:ext uri="{FF2B5EF4-FFF2-40B4-BE49-F238E27FC236}">
                <a16:creationId xmlns:a16="http://schemas.microsoft.com/office/drawing/2014/main" id="{7A7E06F5-DDC9-4176-8C6C-1E26DFA3DAEA}"/>
              </a:ext>
            </a:extLst>
          </p:cNvPr>
          <p:cNvSpPr>
            <a:spLocks noGrp="1"/>
          </p:cNvSpPr>
          <p:nvPr>
            <p:ph type="body" sz="quarter" idx="29"/>
          </p:nvPr>
        </p:nvSpPr>
        <p:spPr>
          <a:xfrm>
            <a:off x="5001508" y="5737358"/>
            <a:ext cx="3484562" cy="391426"/>
          </a:xfrm>
        </p:spPr>
        <p:txBody>
          <a:bodyPr/>
          <a:lstStyle>
            <a:lvl2pPr marL="457200" indent="0">
              <a:buNone/>
              <a:defRPr/>
            </a:lvl2pPr>
          </a:lstStyle>
          <a:p>
            <a:pPr lvl="0"/>
            <a:r>
              <a:rPr lang="en-US"/>
              <a:t>Click to edit Master text styles</a:t>
            </a:r>
          </a:p>
        </p:txBody>
      </p:sp>
      <p:sp>
        <p:nvSpPr>
          <p:cNvPr id="124" name="Text Placeholder 23">
            <a:extLst>
              <a:ext uri="{FF2B5EF4-FFF2-40B4-BE49-F238E27FC236}">
                <a16:creationId xmlns:a16="http://schemas.microsoft.com/office/drawing/2014/main" id="{E03B1BD1-5FF3-4AA6-920A-749C0A7652E8}"/>
              </a:ext>
            </a:extLst>
          </p:cNvPr>
          <p:cNvSpPr>
            <a:spLocks noGrp="1"/>
          </p:cNvSpPr>
          <p:nvPr>
            <p:ph type="body" sz="quarter" idx="30"/>
          </p:nvPr>
        </p:nvSpPr>
        <p:spPr>
          <a:xfrm>
            <a:off x="5001508" y="6202878"/>
            <a:ext cx="3484562" cy="391426"/>
          </a:xfrm>
        </p:spPr>
        <p:txBody>
          <a:bodyPr/>
          <a:lstStyle>
            <a:lvl2pPr marL="457200" indent="0">
              <a:buNone/>
              <a:defRPr/>
            </a:lvl2pPr>
          </a:lstStyle>
          <a:p>
            <a:pPr lvl="0"/>
            <a:r>
              <a:rPr lang="en-US"/>
              <a:t>Click to edit Master text styles</a:t>
            </a:r>
          </a:p>
        </p:txBody>
      </p:sp>
      <p:sp>
        <p:nvSpPr>
          <p:cNvPr id="23" name="Slide Number Placeholder 3">
            <a:extLst>
              <a:ext uri="{FF2B5EF4-FFF2-40B4-BE49-F238E27FC236}">
                <a16:creationId xmlns:a16="http://schemas.microsoft.com/office/drawing/2014/main" id="{CDCBF88E-C190-478E-86EE-FE3E462D38B7}"/>
              </a:ext>
            </a:extLst>
          </p:cNvPr>
          <p:cNvSpPr>
            <a:spLocks noGrp="1"/>
          </p:cNvSpPr>
          <p:nvPr>
            <p:ph type="sldNum" sz="quarter" idx="4"/>
          </p:nvPr>
        </p:nvSpPr>
        <p:spPr>
          <a:xfrm>
            <a:off x="9448800" y="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21778759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8CF58F-AF4D-FE40-B1C6-970F8B42D804}"/>
              </a:ext>
            </a:extLst>
          </p:cNvPr>
          <p:cNvSpPr/>
          <p:nvPr userDrawn="1"/>
        </p:nvSpPr>
        <p:spPr>
          <a:xfrm>
            <a:off x="-1" y="-12700"/>
            <a:ext cx="12192000" cy="6883400"/>
          </a:xfrm>
          <a:prstGeom prst="rect">
            <a:avLst/>
          </a:prstGeom>
          <a:gradFill>
            <a:gsLst>
              <a:gs pos="0">
                <a:schemeClr val="accent2"/>
              </a:gs>
              <a:gs pos="54000">
                <a:schemeClr val="accent2"/>
              </a:gs>
              <a:gs pos="98000">
                <a:schemeClr val="accent2">
                  <a:lumMod val="60000"/>
                  <a:lumOff val="40000"/>
                  <a:alpha val="9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sky, tree, outdoor, city&#10;&#10;Description automatically generated">
            <a:extLst>
              <a:ext uri="{FF2B5EF4-FFF2-40B4-BE49-F238E27FC236}">
                <a16:creationId xmlns:a16="http://schemas.microsoft.com/office/drawing/2014/main" id="{9115674B-F395-F741-944D-9F42D0A9F1D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117"/>
          <a:stretch/>
        </p:blipFill>
        <p:spPr>
          <a:xfrm>
            <a:off x="655238" y="1000918"/>
            <a:ext cx="4759623" cy="4747417"/>
          </a:xfrm>
          <a:prstGeom prst="rect">
            <a:avLst/>
          </a:prstGeom>
        </p:spPr>
      </p:pic>
      <p:sp>
        <p:nvSpPr>
          <p:cNvPr id="3" name="Freeform 2">
            <a:extLst>
              <a:ext uri="{FF2B5EF4-FFF2-40B4-BE49-F238E27FC236}">
                <a16:creationId xmlns:a16="http://schemas.microsoft.com/office/drawing/2014/main" id="{74A09DB9-6493-1842-A91D-FE8DAD25C38A}"/>
              </a:ext>
            </a:extLst>
          </p:cNvPr>
          <p:cNvSpPr/>
          <p:nvPr userDrawn="1"/>
        </p:nvSpPr>
        <p:spPr>
          <a:xfrm>
            <a:off x="-1" y="-1270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bg1">
              <a:lumMod val="9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1270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7350FA47-D100-4BE8-A5B2-0C857C7E76DF}"/>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
        <p:nvSpPr>
          <p:cNvPr id="11" name="Rectangle 10">
            <a:extLst>
              <a:ext uri="{FF2B5EF4-FFF2-40B4-BE49-F238E27FC236}">
                <a16:creationId xmlns:a16="http://schemas.microsoft.com/office/drawing/2014/main" id="{E66FF344-AB73-854D-8882-F1A21640C116}"/>
              </a:ext>
            </a:extLst>
          </p:cNvPr>
          <p:cNvSpPr/>
          <p:nvPr userDrawn="1"/>
        </p:nvSpPr>
        <p:spPr>
          <a:xfrm>
            <a:off x="6948718" y="2659287"/>
            <a:ext cx="4804520" cy="1323439"/>
          </a:xfrm>
          <a:prstGeom prst="rect">
            <a:avLst/>
          </a:prstGeom>
        </p:spPr>
        <p:txBody>
          <a:bodyPr wrap="none">
            <a:spAutoFit/>
          </a:bodyPr>
          <a:lstStyle/>
          <a:p>
            <a:pPr lvl="0"/>
            <a:r>
              <a:rPr lang="en-US" sz="8000" dirty="0">
                <a:solidFill>
                  <a:schemeClr val="bg1"/>
                </a:solidFill>
              </a:rPr>
              <a:t>Questions</a:t>
            </a:r>
          </a:p>
        </p:txBody>
      </p:sp>
    </p:spTree>
    <p:extLst>
      <p:ext uri="{BB962C8B-B14F-4D97-AF65-F5344CB8AC3E}">
        <p14:creationId xmlns:p14="http://schemas.microsoft.com/office/powerpoint/2010/main" val="42493425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 UI">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F6ED58-864E-F142-BE9D-84CC50B00BBF}"/>
              </a:ext>
            </a:extLst>
          </p:cNvPr>
          <p:cNvSpPr/>
          <p:nvPr userDrawn="1"/>
        </p:nvSpPr>
        <p:spPr>
          <a:xfrm>
            <a:off x="0" y="6250075"/>
            <a:ext cx="12218796" cy="60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2B6F88B-B9F3-E94B-8725-4C3D34BC6E50}"/>
              </a:ext>
            </a:extLst>
          </p:cNvPr>
          <p:cNvSpPr/>
          <p:nvPr userDrawn="1"/>
        </p:nvSpPr>
        <p:spPr>
          <a:xfrm>
            <a:off x="-26796" y="6234102"/>
            <a:ext cx="12218796"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1">
            <a:extLst>
              <a:ext uri="{FF2B5EF4-FFF2-40B4-BE49-F238E27FC236}">
                <a16:creationId xmlns:a16="http://schemas.microsoft.com/office/drawing/2014/main" id="{44D4D488-9C0C-FD48-8FDD-05B4A9E65394}"/>
              </a:ext>
            </a:extLst>
          </p:cNvPr>
          <p:cNvSpPr txBox="1">
            <a:spLocks/>
          </p:cNvSpPr>
          <p:nvPr userDrawn="1"/>
        </p:nvSpPr>
        <p:spPr>
          <a:xfrm>
            <a:off x="4500101" y="379136"/>
            <a:ext cx="7126514" cy="12468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r"/>
            <a:r>
              <a:rPr lang="en-US" dirty="0">
                <a:solidFill>
                  <a:schemeClr val="accent2"/>
                </a:solidFill>
              </a:rPr>
              <a:t>Thank you</a:t>
            </a:r>
          </a:p>
        </p:txBody>
      </p:sp>
      <p:sp>
        <p:nvSpPr>
          <p:cNvPr id="12" name="Subtitle 2">
            <a:extLst>
              <a:ext uri="{FF2B5EF4-FFF2-40B4-BE49-F238E27FC236}">
                <a16:creationId xmlns:a16="http://schemas.microsoft.com/office/drawing/2014/main" id="{A8FFC43D-B692-8B4C-B13C-2FFDB154E46C}"/>
              </a:ext>
            </a:extLst>
          </p:cNvPr>
          <p:cNvSpPr>
            <a:spLocks noGrp="1"/>
          </p:cNvSpPr>
          <p:nvPr>
            <p:ph type="subTitle" idx="1"/>
          </p:nvPr>
        </p:nvSpPr>
        <p:spPr>
          <a:xfrm>
            <a:off x="8157700" y="2264891"/>
            <a:ext cx="3468915" cy="827881"/>
          </a:xfrm>
        </p:spPr>
        <p:txBody>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Date Placeholder 3">
            <a:extLst>
              <a:ext uri="{FF2B5EF4-FFF2-40B4-BE49-F238E27FC236}">
                <a16:creationId xmlns:a16="http://schemas.microsoft.com/office/drawing/2014/main" id="{5313C0FD-F39F-3845-BDAA-D295D48CD6F9}"/>
              </a:ext>
            </a:extLst>
          </p:cNvPr>
          <p:cNvSpPr txBox="1">
            <a:spLocks/>
          </p:cNvSpPr>
          <p:nvPr userDrawn="1"/>
        </p:nvSpPr>
        <p:spPr>
          <a:xfrm>
            <a:off x="8976164" y="72628"/>
            <a:ext cx="2743200" cy="365125"/>
          </a:xfrm>
          <a:prstGeom prst="rect">
            <a:avLst/>
          </a:prstGeom>
        </p:spPr>
        <p:txBody>
          <a:bodyPr/>
          <a:lstStyle>
            <a:defPPr>
              <a:defRPr lang="en-US"/>
            </a:defPPr>
            <a:lvl1pPr marL="0" algn="r" defTabSz="914400" rtl="0" eaLnBrk="1" latinLnBrk="0" hangingPunct="1">
              <a:defRPr sz="1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6410A6-1121-614C-93E3-1148DBFABACE}" type="datetime4">
              <a:rPr lang="en-US" smtClean="0"/>
              <a:pPr/>
              <a:t>December 11, 2023</a:t>
            </a:fld>
            <a:endParaRPr lang="en-US" dirty="0"/>
          </a:p>
        </p:txBody>
      </p:sp>
      <p:pic>
        <p:nvPicPr>
          <p:cNvPr id="5" name="Picture 4" descr="A picture containing logo&#10;&#10;Description automatically generated">
            <a:extLst>
              <a:ext uri="{FF2B5EF4-FFF2-40B4-BE49-F238E27FC236}">
                <a16:creationId xmlns:a16="http://schemas.microsoft.com/office/drawing/2014/main" id="{86C39C7E-565A-99ED-07F4-323E4DE72CC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2326"/>
          <a:stretch/>
        </p:blipFill>
        <p:spPr>
          <a:xfrm>
            <a:off x="9546228" y="5000795"/>
            <a:ext cx="2173136" cy="1201511"/>
          </a:xfrm>
          <a:prstGeom prst="rect">
            <a:avLst/>
          </a:prstGeom>
        </p:spPr>
      </p:pic>
      <p:pic>
        <p:nvPicPr>
          <p:cNvPr id="6" name="Picture 5">
            <a:extLst>
              <a:ext uri="{FF2B5EF4-FFF2-40B4-BE49-F238E27FC236}">
                <a16:creationId xmlns:a16="http://schemas.microsoft.com/office/drawing/2014/main" id="{7397606D-FDA4-117A-CA18-EC65E2F65F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00848" y="5172715"/>
            <a:ext cx="2354247" cy="935564"/>
          </a:xfrm>
          <a:prstGeom prst="rect">
            <a:avLst/>
          </a:prstGeom>
        </p:spPr>
      </p:pic>
      <p:pic>
        <p:nvPicPr>
          <p:cNvPr id="7" name="Picture 6">
            <a:extLst>
              <a:ext uri="{FF2B5EF4-FFF2-40B4-BE49-F238E27FC236}">
                <a16:creationId xmlns:a16="http://schemas.microsoft.com/office/drawing/2014/main" id="{E4F47B47-4FBD-3D85-A3F2-069CAD82CBD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0874" y="5400201"/>
            <a:ext cx="2307266" cy="295330"/>
          </a:xfrm>
          <a:prstGeom prst="rect">
            <a:avLst/>
          </a:prstGeom>
        </p:spPr>
      </p:pic>
    </p:spTree>
    <p:extLst>
      <p:ext uri="{BB962C8B-B14F-4D97-AF65-F5344CB8AC3E}">
        <p14:creationId xmlns:p14="http://schemas.microsoft.com/office/powerpoint/2010/main" val="28431447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ank you - Avangri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F6ED58-864E-F142-BE9D-84CC50B00BBF}"/>
              </a:ext>
            </a:extLst>
          </p:cNvPr>
          <p:cNvSpPr/>
          <p:nvPr userDrawn="1"/>
        </p:nvSpPr>
        <p:spPr>
          <a:xfrm>
            <a:off x="0" y="6250075"/>
            <a:ext cx="12218796" cy="6079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C438CD8E-C9C9-0644-9310-D148C6F21BF7}"/>
              </a:ext>
            </a:extLst>
          </p:cNvPr>
          <p:cNvSpPr txBox="1">
            <a:spLocks/>
          </p:cNvSpPr>
          <p:nvPr userDrawn="1"/>
        </p:nvSpPr>
        <p:spPr>
          <a:xfrm>
            <a:off x="4500101" y="379136"/>
            <a:ext cx="7126514" cy="124682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r"/>
            <a:r>
              <a:rPr lang="en-US" dirty="0">
                <a:solidFill>
                  <a:schemeClr val="accent2"/>
                </a:solidFill>
              </a:rPr>
              <a:t>Thank you</a:t>
            </a:r>
          </a:p>
        </p:txBody>
      </p:sp>
      <p:sp>
        <p:nvSpPr>
          <p:cNvPr id="13" name="Subtitle 2">
            <a:extLst>
              <a:ext uri="{FF2B5EF4-FFF2-40B4-BE49-F238E27FC236}">
                <a16:creationId xmlns:a16="http://schemas.microsoft.com/office/drawing/2014/main" id="{BCA1A9BC-E4FA-1545-B4BE-795DA2B6C51B}"/>
              </a:ext>
            </a:extLst>
          </p:cNvPr>
          <p:cNvSpPr>
            <a:spLocks noGrp="1"/>
          </p:cNvSpPr>
          <p:nvPr>
            <p:ph type="subTitle" idx="1"/>
          </p:nvPr>
        </p:nvSpPr>
        <p:spPr>
          <a:xfrm>
            <a:off x="8157700" y="2264891"/>
            <a:ext cx="3468915" cy="827881"/>
          </a:xfrm>
        </p:spPr>
        <p:txBody>
          <a:bodyPr/>
          <a:lstStyle>
            <a:lvl1pPr marL="0" indent="0" algn="r">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Date Placeholder 3">
            <a:extLst>
              <a:ext uri="{FF2B5EF4-FFF2-40B4-BE49-F238E27FC236}">
                <a16:creationId xmlns:a16="http://schemas.microsoft.com/office/drawing/2014/main" id="{EC71A8DB-35F8-034B-B747-26ABEE46E35C}"/>
              </a:ext>
            </a:extLst>
          </p:cNvPr>
          <p:cNvSpPr txBox="1">
            <a:spLocks/>
          </p:cNvSpPr>
          <p:nvPr userDrawn="1"/>
        </p:nvSpPr>
        <p:spPr>
          <a:xfrm>
            <a:off x="8976164" y="72628"/>
            <a:ext cx="2743200" cy="365125"/>
          </a:xfrm>
          <a:prstGeom prst="rect">
            <a:avLst/>
          </a:prstGeom>
        </p:spPr>
        <p:txBody>
          <a:bodyPr/>
          <a:lstStyle>
            <a:defPPr>
              <a:defRPr lang="en-US"/>
            </a:defPPr>
            <a:lvl1pPr marL="0" algn="r" defTabSz="914400" rtl="0" eaLnBrk="1" latinLnBrk="0" hangingPunct="1">
              <a:defRPr sz="18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16410A6-1121-614C-93E3-1148DBFABACE}" type="datetime4">
              <a:rPr lang="en-US" smtClean="0"/>
              <a:pPr/>
              <a:t>December 11, 2023</a:t>
            </a:fld>
            <a:endParaRPr lang="en-US" dirty="0"/>
          </a:p>
        </p:txBody>
      </p:sp>
      <p:sp>
        <p:nvSpPr>
          <p:cNvPr id="2" name="Rectangle 1">
            <a:extLst>
              <a:ext uri="{FF2B5EF4-FFF2-40B4-BE49-F238E27FC236}">
                <a16:creationId xmlns:a16="http://schemas.microsoft.com/office/drawing/2014/main" id="{22A6CA13-7B4F-274F-968B-B48726747532}"/>
              </a:ext>
            </a:extLst>
          </p:cNvPr>
          <p:cNvSpPr/>
          <p:nvPr userDrawn="1"/>
        </p:nvSpPr>
        <p:spPr>
          <a:xfrm>
            <a:off x="-26796" y="6234102"/>
            <a:ext cx="12218796"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199C833F-DB70-3921-EB7E-CED46386B0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0874" y="5400201"/>
            <a:ext cx="2307266" cy="295330"/>
          </a:xfrm>
          <a:prstGeom prst="rect">
            <a:avLst/>
          </a:prstGeom>
        </p:spPr>
      </p:pic>
      <p:pic>
        <p:nvPicPr>
          <p:cNvPr id="5" name="Picture 4">
            <a:extLst>
              <a:ext uri="{FF2B5EF4-FFF2-40B4-BE49-F238E27FC236}">
                <a16:creationId xmlns:a16="http://schemas.microsoft.com/office/drawing/2014/main" id="{929333B3-CDFC-08F2-66AE-14356301601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18950"/>
          <a:stretch/>
        </p:blipFill>
        <p:spPr>
          <a:xfrm>
            <a:off x="2803924" y="5170666"/>
            <a:ext cx="3160461" cy="887534"/>
          </a:xfrm>
          <a:prstGeom prst="rect">
            <a:avLst/>
          </a:prstGeom>
        </p:spPr>
      </p:pic>
      <p:pic>
        <p:nvPicPr>
          <p:cNvPr id="6" name="Picture 5" descr="A picture containing logo&#10;&#10;Description automatically generated">
            <a:extLst>
              <a:ext uri="{FF2B5EF4-FFF2-40B4-BE49-F238E27FC236}">
                <a16:creationId xmlns:a16="http://schemas.microsoft.com/office/drawing/2014/main" id="{80E7FD5C-014D-B2BF-3E83-F7E9BCBC2C9D}"/>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2326"/>
          <a:stretch/>
        </p:blipFill>
        <p:spPr>
          <a:xfrm>
            <a:off x="9546228" y="5000795"/>
            <a:ext cx="2173136" cy="1201511"/>
          </a:xfrm>
          <a:prstGeom prst="rect">
            <a:avLst/>
          </a:prstGeom>
        </p:spPr>
      </p:pic>
    </p:spTree>
    <p:extLst>
      <p:ext uri="{BB962C8B-B14F-4D97-AF65-F5344CB8AC3E}">
        <p14:creationId xmlns:p14="http://schemas.microsoft.com/office/powerpoint/2010/main" val="1416261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C&amp;I Quote or Agenda Item">
    <p:spTree>
      <p:nvGrpSpPr>
        <p:cNvPr id="1" name=""/>
        <p:cNvGrpSpPr/>
        <p:nvPr/>
      </p:nvGrpSpPr>
      <p:grpSpPr>
        <a:xfrm>
          <a:off x="0" y="0"/>
          <a:ext cx="0" cy="0"/>
          <a:chOff x="0" y="0"/>
          <a:chExt cx="0" cy="0"/>
        </a:xfrm>
      </p:grpSpPr>
      <p:pic>
        <p:nvPicPr>
          <p:cNvPr id="12" name="Picture 11" descr="A picture containing sky, tree, outdoor, city&#10;&#10;Description automatically generated">
            <a:extLst>
              <a:ext uri="{FF2B5EF4-FFF2-40B4-BE49-F238E27FC236}">
                <a16:creationId xmlns:a16="http://schemas.microsoft.com/office/drawing/2014/main" id="{E3988432-E431-1B40-B891-482517C7A5B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117"/>
          <a:stretch/>
        </p:blipFill>
        <p:spPr>
          <a:xfrm>
            <a:off x="534967" y="1000919"/>
            <a:ext cx="4759623" cy="4747417"/>
          </a:xfrm>
          <a:prstGeom prst="rect">
            <a:avLst/>
          </a:prstGeom>
        </p:spPr>
      </p:pic>
      <p:sp>
        <p:nvSpPr>
          <p:cNvPr id="3" name="Freeform 2">
            <a:extLst>
              <a:ext uri="{FF2B5EF4-FFF2-40B4-BE49-F238E27FC236}">
                <a16:creationId xmlns:a16="http://schemas.microsoft.com/office/drawing/2014/main" id="{74A09DB9-6493-1842-A91D-FE8DAD25C38A}"/>
              </a:ext>
            </a:extLst>
          </p:cNvPr>
          <p:cNvSpPr/>
          <p:nvPr userDrawn="1"/>
        </p:nvSpPr>
        <p:spPr>
          <a:xfrm>
            <a:off x="-1" y="0"/>
            <a:ext cx="6057900" cy="6883400"/>
          </a:xfrm>
          <a:custGeom>
            <a:avLst/>
            <a:gdLst>
              <a:gd name="connsiteX0" fmla="*/ 0 w 6057900"/>
              <a:gd name="connsiteY0" fmla="*/ 6870700 h 6883400"/>
              <a:gd name="connsiteX1" fmla="*/ 0 w 6057900"/>
              <a:gd name="connsiteY1" fmla="*/ 0 h 6883400"/>
              <a:gd name="connsiteX2" fmla="*/ 546100 w 6057900"/>
              <a:gd name="connsiteY2" fmla="*/ 0 h 6883400"/>
              <a:gd name="connsiteX3" fmla="*/ 1308100 w 6057900"/>
              <a:gd name="connsiteY3" fmla="*/ 0 h 6883400"/>
              <a:gd name="connsiteX4" fmla="*/ 6057900 w 6057900"/>
              <a:gd name="connsiteY4" fmla="*/ 6883400 h 6883400"/>
              <a:gd name="connsiteX5" fmla="*/ 0 w 6057900"/>
              <a:gd name="connsiteY5"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7900" h="6883400">
                <a:moveTo>
                  <a:pt x="0" y="6870700"/>
                </a:moveTo>
                <a:lnTo>
                  <a:pt x="0" y="0"/>
                </a:lnTo>
                <a:lnTo>
                  <a:pt x="546100" y="0"/>
                </a:lnTo>
                <a:lnTo>
                  <a:pt x="1308100" y="0"/>
                </a:lnTo>
                <a:lnTo>
                  <a:pt x="6057900" y="6883400"/>
                </a:lnTo>
                <a:lnTo>
                  <a:pt x="0" y="6870700"/>
                </a:lnTo>
                <a:close/>
              </a:path>
            </a:pathLst>
          </a:custGeom>
          <a:solidFill>
            <a:schemeClr val="accent2">
              <a:alpha val="618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Connector 4">
            <a:extLst>
              <a:ext uri="{FF2B5EF4-FFF2-40B4-BE49-F238E27FC236}">
                <a16:creationId xmlns:a16="http://schemas.microsoft.com/office/drawing/2014/main" id="{1BC68E35-E82B-8343-8C49-E4D6B85279BA}"/>
              </a:ext>
            </a:extLst>
          </p:cNvPr>
          <p:cNvCxnSpPr>
            <a:stCxn id="3" idx="3"/>
            <a:endCxn id="3" idx="4"/>
          </p:cNvCxnSpPr>
          <p:nvPr userDrawn="1"/>
        </p:nvCxnSpPr>
        <p:spPr>
          <a:xfrm>
            <a:off x="1308099" y="0"/>
            <a:ext cx="4749800" cy="68834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B0BC00E0-F303-48CC-8C7D-86ACA8162EFD}"/>
              </a:ext>
            </a:extLst>
          </p:cNvPr>
          <p:cNvSpPr txBox="1"/>
          <p:nvPr userDrawn="1"/>
        </p:nvSpPr>
        <p:spPr>
          <a:xfrm>
            <a:off x="547173" y="3441700"/>
            <a:ext cx="3185858" cy="2308324"/>
          </a:xfrm>
          <a:prstGeom prst="rect">
            <a:avLst/>
          </a:prstGeom>
          <a:noFill/>
        </p:spPr>
        <p:txBody>
          <a:bodyPr wrap="square" rtlCol="0">
            <a:spAutoFit/>
          </a:bodyPr>
          <a:lstStyle/>
          <a:p>
            <a:r>
              <a:rPr lang="en-US" sz="4000" b="0" i="0" kern="1200" dirty="0">
                <a:solidFill>
                  <a:schemeClr val="bg1"/>
                </a:solidFill>
                <a:effectLst/>
                <a:latin typeface="+mn-lt"/>
                <a:ea typeface="+mn-ea"/>
                <a:cs typeface="+mn-cs"/>
              </a:rPr>
              <a:t>Empowering Connecticut </a:t>
            </a:r>
            <a:r>
              <a:rPr lang="en-US" sz="3200" b="0" i="0" kern="1200" dirty="0">
                <a:solidFill>
                  <a:schemeClr val="bg1"/>
                </a:solidFill>
                <a:effectLst/>
                <a:latin typeface="+mn-lt"/>
                <a:ea typeface="+mn-ea"/>
                <a:cs typeface="+mn-cs"/>
              </a:rPr>
              <a:t>to Make Smart Energy Choices</a:t>
            </a:r>
            <a:endParaRPr lang="en-US" sz="4000" dirty="0">
              <a:solidFill>
                <a:schemeClr val="bg1"/>
              </a:solidFill>
            </a:endParaRPr>
          </a:p>
        </p:txBody>
      </p:sp>
      <p:sp>
        <p:nvSpPr>
          <p:cNvPr id="14" name="Slide Number Placeholder 3">
            <a:extLst>
              <a:ext uri="{FF2B5EF4-FFF2-40B4-BE49-F238E27FC236}">
                <a16:creationId xmlns:a16="http://schemas.microsoft.com/office/drawing/2014/main" id="{E8D144F2-0BB3-486B-BCB7-D5CA16A53D91}"/>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bg1"/>
                </a:solidFill>
              </a:defRPr>
            </a:lvl1pPr>
          </a:lstStyle>
          <a:p>
            <a:fld id="{7D2886F5-B1AE-4508-9C9A-6319CDFEB770}" type="slidenum">
              <a:rPr lang="en-US" smtClean="0"/>
              <a:pPr/>
              <a:t>‹#›</a:t>
            </a:fld>
            <a:endParaRPr lang="en-US" dirty="0"/>
          </a:p>
        </p:txBody>
      </p:sp>
      <p:sp>
        <p:nvSpPr>
          <p:cNvPr id="10" name="TextBox 9">
            <a:extLst>
              <a:ext uri="{FF2B5EF4-FFF2-40B4-BE49-F238E27FC236}">
                <a16:creationId xmlns:a16="http://schemas.microsoft.com/office/drawing/2014/main" id="{717A18EC-D82F-E940-A9B0-84D93E87207E}"/>
              </a:ext>
            </a:extLst>
          </p:cNvPr>
          <p:cNvSpPr txBox="1"/>
          <p:nvPr userDrawn="1"/>
        </p:nvSpPr>
        <p:spPr>
          <a:xfrm>
            <a:off x="5694217" y="2137105"/>
            <a:ext cx="5950610" cy="2585323"/>
          </a:xfrm>
          <a:prstGeom prst="rect">
            <a:avLst/>
          </a:prstGeom>
          <a:noFill/>
        </p:spPr>
        <p:txBody>
          <a:bodyPr wrap="square" rtlCol="0">
            <a:spAutoFit/>
          </a:bodyPr>
          <a:lstStyle/>
          <a:p>
            <a:r>
              <a:rPr lang="en-US" sz="1800" b="0" i="0" u="none" strike="noStrike" kern="1200" dirty="0">
                <a:solidFill>
                  <a:schemeClr val="tx1"/>
                </a:solidFill>
                <a:effectLst/>
                <a:latin typeface="+mn-lt"/>
                <a:ea typeface="+mn-ea"/>
                <a:cs typeface="+mn-cs"/>
              </a:rPr>
              <a:t>Eversource, CNG, SCG and UI, the Energy Efficiency Board, Connecticut Green Bank, and the State have united on a shared mission -  to provide Connecticut residents and businesses the resources they need to </a:t>
            </a:r>
            <a:r>
              <a:rPr lang="en-US" sz="1800" b="1" i="0" u="none" strike="noStrike" kern="1200" dirty="0">
                <a:solidFill>
                  <a:srgbClr val="00914C"/>
                </a:solidFill>
                <a:effectLst/>
                <a:latin typeface="+mn-lt"/>
                <a:ea typeface="+mn-ea"/>
                <a:cs typeface="+mn-cs"/>
              </a:rPr>
              <a:t>save money and use clean energy</a:t>
            </a:r>
            <a:r>
              <a:rPr lang="en-US" sz="1800" b="0" i="0" u="none" strike="noStrike" kern="1200" dirty="0">
                <a:solidFill>
                  <a:schemeClr val="tx1"/>
                </a:solidFill>
                <a:effectLst/>
                <a:latin typeface="+mn-lt"/>
                <a:ea typeface="+mn-ea"/>
                <a:cs typeface="+mn-cs"/>
              </a:rPr>
              <a:t>. </a:t>
            </a:r>
          </a:p>
          <a:p>
            <a:endParaRPr lang="en-US" sz="1800" b="0" i="0" u="none" strike="noStrike" kern="1200" dirty="0">
              <a:solidFill>
                <a:schemeClr val="tx1"/>
              </a:solidFill>
              <a:effectLst/>
              <a:latin typeface="+mn-lt"/>
              <a:ea typeface="+mn-ea"/>
              <a:cs typeface="+mn-cs"/>
            </a:endParaRPr>
          </a:p>
          <a:p>
            <a:r>
              <a:rPr lang="en-US" sz="1800" b="0" i="0" u="none" strike="noStrike" kern="1200" dirty="0">
                <a:solidFill>
                  <a:schemeClr val="tx1"/>
                </a:solidFill>
                <a:effectLst/>
                <a:latin typeface="+mn-lt"/>
                <a:ea typeface="+mn-ea"/>
                <a:cs typeface="+mn-cs"/>
              </a:rPr>
              <a:t>The Energize Connecticut initiative empowers our communities to make smart energy choices, now and in the future.</a:t>
            </a:r>
          </a:p>
        </p:txBody>
      </p:sp>
      <p:pic>
        <p:nvPicPr>
          <p:cNvPr id="11" name="Picture 10" descr="A picture containing text, clipart&#10;&#10;Description automatically generated">
            <a:extLst>
              <a:ext uri="{FF2B5EF4-FFF2-40B4-BE49-F238E27FC236}">
                <a16:creationId xmlns:a16="http://schemas.microsoft.com/office/drawing/2014/main" id="{01E18199-4EB4-294C-9D0A-1C50A8BC571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98168" y="1041718"/>
            <a:ext cx="2834640" cy="596766"/>
          </a:xfrm>
          <a:prstGeom prst="rect">
            <a:avLst/>
          </a:prstGeom>
        </p:spPr>
      </p:pic>
      <p:pic>
        <p:nvPicPr>
          <p:cNvPr id="13" name="Picture 12">
            <a:extLst>
              <a:ext uri="{FF2B5EF4-FFF2-40B4-BE49-F238E27FC236}">
                <a16:creationId xmlns:a16="http://schemas.microsoft.com/office/drawing/2014/main" id="{C3B8040A-B913-6543-A249-F89472AC3C4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5006" t="-21184" b="-1"/>
          <a:stretch/>
        </p:blipFill>
        <p:spPr>
          <a:xfrm>
            <a:off x="5694217" y="5498048"/>
            <a:ext cx="6098019" cy="662629"/>
          </a:xfrm>
          <a:prstGeom prst="rect">
            <a:avLst/>
          </a:prstGeom>
        </p:spPr>
      </p:pic>
      <p:pic>
        <p:nvPicPr>
          <p:cNvPr id="6" name="Picture 5">
            <a:extLst>
              <a:ext uri="{FF2B5EF4-FFF2-40B4-BE49-F238E27FC236}">
                <a16:creationId xmlns:a16="http://schemas.microsoft.com/office/drawing/2014/main" id="{9328E720-D976-43D1-440C-722EEAB74B19}"/>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b="18950"/>
          <a:stretch/>
        </p:blipFill>
        <p:spPr>
          <a:xfrm>
            <a:off x="7745274" y="5573698"/>
            <a:ext cx="2359586" cy="662629"/>
          </a:xfrm>
          <a:prstGeom prst="rect">
            <a:avLst/>
          </a:prstGeom>
        </p:spPr>
      </p:pic>
    </p:spTree>
    <p:extLst>
      <p:ext uri="{BB962C8B-B14F-4D97-AF65-F5344CB8AC3E}">
        <p14:creationId xmlns:p14="http://schemas.microsoft.com/office/powerpoint/2010/main" val="75671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 Agenda Ite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4925-A85A-48D2-A1D5-D19C6019ED72}"/>
              </a:ext>
            </a:extLst>
          </p:cNvPr>
          <p:cNvSpPr>
            <a:spLocks noGrp="1"/>
          </p:cNvSpPr>
          <p:nvPr>
            <p:ph type="title" hasCustomPrompt="1"/>
          </p:nvPr>
        </p:nvSpPr>
        <p:spPr>
          <a:xfrm>
            <a:off x="273335" y="0"/>
            <a:ext cx="8195274" cy="1325563"/>
          </a:xfrm>
        </p:spPr>
        <p:txBody>
          <a:bodyPr/>
          <a:lstStyle>
            <a:lvl1pPr algn="l">
              <a:defRPr/>
            </a:lvl1pPr>
          </a:lstStyle>
          <a:p>
            <a:r>
              <a:rPr lang="en-US"/>
              <a:t>Agenda</a:t>
            </a:r>
          </a:p>
        </p:txBody>
      </p:sp>
      <p:sp>
        <p:nvSpPr>
          <p:cNvPr id="13" name="Text Placeholder 12">
            <a:extLst>
              <a:ext uri="{FF2B5EF4-FFF2-40B4-BE49-F238E27FC236}">
                <a16:creationId xmlns:a16="http://schemas.microsoft.com/office/drawing/2014/main" id="{3827C15D-900E-4BB7-B081-A427C3DD26D3}"/>
              </a:ext>
            </a:extLst>
          </p:cNvPr>
          <p:cNvSpPr>
            <a:spLocks noGrp="1"/>
          </p:cNvSpPr>
          <p:nvPr>
            <p:ph type="body" sz="quarter" idx="10" hasCustomPrompt="1"/>
          </p:nvPr>
        </p:nvSpPr>
        <p:spPr>
          <a:xfrm>
            <a:off x="1208160" y="1842197"/>
            <a:ext cx="4684640" cy="352561"/>
          </a:xfrm>
        </p:spPr>
        <p:txBody>
          <a:bodyPr>
            <a:normAutofit/>
          </a:bodyPr>
          <a:lstStyle>
            <a:lvl1pPr algn="l">
              <a:defRPr sz="2000" b="1" spc="0">
                <a:solidFill>
                  <a:schemeClr val="accent2"/>
                </a:solidFill>
              </a:defRPr>
            </a:lvl1pPr>
            <a:lvl2pPr marL="457200" indent="0">
              <a:buNone/>
              <a:defRPr/>
            </a:lvl2pPr>
          </a:lstStyle>
          <a:p>
            <a:pPr lvl="0"/>
            <a:r>
              <a:rPr lang="en-US"/>
              <a:t>Click to edit master text styles</a:t>
            </a:r>
          </a:p>
        </p:txBody>
      </p:sp>
      <p:sp>
        <p:nvSpPr>
          <p:cNvPr id="18" name="Text Placeholder 17">
            <a:extLst>
              <a:ext uri="{FF2B5EF4-FFF2-40B4-BE49-F238E27FC236}">
                <a16:creationId xmlns:a16="http://schemas.microsoft.com/office/drawing/2014/main" id="{84302A94-9527-4E62-9E69-6ACC17BDDA53}"/>
              </a:ext>
            </a:extLst>
          </p:cNvPr>
          <p:cNvSpPr>
            <a:spLocks noGrp="1"/>
          </p:cNvSpPr>
          <p:nvPr>
            <p:ph type="body" sz="quarter" idx="11"/>
          </p:nvPr>
        </p:nvSpPr>
        <p:spPr>
          <a:xfrm>
            <a:off x="1208161" y="2234652"/>
            <a:ext cx="4684640" cy="352561"/>
          </a:xfrm>
        </p:spPr>
        <p:txBody>
          <a:bodyPr/>
          <a:lstStyle>
            <a:lvl1pPr algn="l">
              <a:defRPr/>
            </a:lvl1pPr>
          </a:lstStyle>
          <a:p>
            <a:pPr lvl="0"/>
            <a:r>
              <a:rPr lang="en-US"/>
              <a:t>Click to edit Master text styles</a:t>
            </a:r>
          </a:p>
        </p:txBody>
      </p:sp>
      <p:sp>
        <p:nvSpPr>
          <p:cNvPr id="4" name="Rectangle 3">
            <a:extLst>
              <a:ext uri="{FF2B5EF4-FFF2-40B4-BE49-F238E27FC236}">
                <a16:creationId xmlns:a16="http://schemas.microsoft.com/office/drawing/2014/main" id="{5CD712A5-B674-5B4E-AFB6-374EC84FC46A}"/>
              </a:ext>
            </a:extLst>
          </p:cNvPr>
          <p:cNvSpPr/>
          <p:nvPr userDrawn="1"/>
        </p:nvSpPr>
        <p:spPr>
          <a:xfrm>
            <a:off x="273335" y="1796307"/>
            <a:ext cx="805564" cy="805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33" name="Text Placeholder 12">
            <a:extLst>
              <a:ext uri="{FF2B5EF4-FFF2-40B4-BE49-F238E27FC236}">
                <a16:creationId xmlns:a16="http://schemas.microsoft.com/office/drawing/2014/main" id="{C7B9E4B0-E125-9C41-BE9E-C00C54ABC5B3}"/>
              </a:ext>
            </a:extLst>
          </p:cNvPr>
          <p:cNvSpPr>
            <a:spLocks noGrp="1"/>
          </p:cNvSpPr>
          <p:nvPr>
            <p:ph type="body" sz="quarter" idx="16" hasCustomPrompt="1"/>
          </p:nvPr>
        </p:nvSpPr>
        <p:spPr>
          <a:xfrm>
            <a:off x="1208160" y="3158017"/>
            <a:ext cx="4684640" cy="352561"/>
          </a:xfrm>
        </p:spPr>
        <p:txBody>
          <a:bodyPr>
            <a:normAutofit/>
          </a:bodyPr>
          <a:lstStyle>
            <a:lvl1pPr algn="l">
              <a:defRPr sz="2000" b="1" spc="0">
                <a:solidFill>
                  <a:schemeClr val="accent1"/>
                </a:solidFill>
              </a:defRPr>
            </a:lvl1pPr>
            <a:lvl2pPr marL="457200" indent="0">
              <a:buNone/>
              <a:defRPr/>
            </a:lvl2pPr>
          </a:lstStyle>
          <a:p>
            <a:pPr lvl="0"/>
            <a:r>
              <a:rPr lang="en-US"/>
              <a:t>Click to edit master text styles</a:t>
            </a:r>
          </a:p>
        </p:txBody>
      </p:sp>
      <p:sp>
        <p:nvSpPr>
          <p:cNvPr id="34" name="Text Placeholder 17">
            <a:extLst>
              <a:ext uri="{FF2B5EF4-FFF2-40B4-BE49-F238E27FC236}">
                <a16:creationId xmlns:a16="http://schemas.microsoft.com/office/drawing/2014/main" id="{E224D1B3-1401-3E40-85E6-FD142A81ED7A}"/>
              </a:ext>
            </a:extLst>
          </p:cNvPr>
          <p:cNvSpPr>
            <a:spLocks noGrp="1"/>
          </p:cNvSpPr>
          <p:nvPr>
            <p:ph type="body" sz="quarter" idx="17"/>
          </p:nvPr>
        </p:nvSpPr>
        <p:spPr>
          <a:xfrm>
            <a:off x="1208161" y="3550472"/>
            <a:ext cx="4684640" cy="352561"/>
          </a:xfrm>
        </p:spPr>
        <p:txBody>
          <a:bodyPr/>
          <a:lstStyle>
            <a:lvl1pPr algn="l">
              <a:defRPr/>
            </a:lvl1pPr>
          </a:lstStyle>
          <a:p>
            <a:pPr lvl="0"/>
            <a:r>
              <a:rPr lang="en-US"/>
              <a:t>Click to edit Master text styles</a:t>
            </a:r>
          </a:p>
        </p:txBody>
      </p:sp>
      <p:sp>
        <p:nvSpPr>
          <p:cNvPr id="35" name="Rectangle 34">
            <a:extLst>
              <a:ext uri="{FF2B5EF4-FFF2-40B4-BE49-F238E27FC236}">
                <a16:creationId xmlns:a16="http://schemas.microsoft.com/office/drawing/2014/main" id="{9F84E1F2-B8AA-C84E-9D14-E976CA6418D4}"/>
              </a:ext>
            </a:extLst>
          </p:cNvPr>
          <p:cNvSpPr/>
          <p:nvPr userDrawn="1"/>
        </p:nvSpPr>
        <p:spPr>
          <a:xfrm>
            <a:off x="273335" y="3112127"/>
            <a:ext cx="805564" cy="805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41" name="Text Placeholder 12">
            <a:extLst>
              <a:ext uri="{FF2B5EF4-FFF2-40B4-BE49-F238E27FC236}">
                <a16:creationId xmlns:a16="http://schemas.microsoft.com/office/drawing/2014/main" id="{45858E1D-B28D-9D48-A660-C98B52B518DD}"/>
              </a:ext>
            </a:extLst>
          </p:cNvPr>
          <p:cNvSpPr>
            <a:spLocks noGrp="1"/>
          </p:cNvSpPr>
          <p:nvPr>
            <p:ph type="body" sz="quarter" idx="22" hasCustomPrompt="1"/>
          </p:nvPr>
        </p:nvSpPr>
        <p:spPr>
          <a:xfrm>
            <a:off x="1208160" y="4422340"/>
            <a:ext cx="4684640" cy="352561"/>
          </a:xfrm>
        </p:spPr>
        <p:txBody>
          <a:bodyPr>
            <a:normAutofit/>
          </a:bodyPr>
          <a:lstStyle>
            <a:lvl1pPr algn="l">
              <a:defRPr sz="2000" b="1" spc="0">
                <a:solidFill>
                  <a:schemeClr val="tx2"/>
                </a:solidFill>
              </a:defRPr>
            </a:lvl1pPr>
            <a:lvl2pPr marL="457200" indent="0">
              <a:buNone/>
              <a:defRPr/>
            </a:lvl2pPr>
          </a:lstStyle>
          <a:p>
            <a:pPr lvl="0"/>
            <a:r>
              <a:rPr lang="en-US"/>
              <a:t>Click to edit master text styles</a:t>
            </a:r>
          </a:p>
        </p:txBody>
      </p:sp>
      <p:sp>
        <p:nvSpPr>
          <p:cNvPr id="42" name="Text Placeholder 17">
            <a:extLst>
              <a:ext uri="{FF2B5EF4-FFF2-40B4-BE49-F238E27FC236}">
                <a16:creationId xmlns:a16="http://schemas.microsoft.com/office/drawing/2014/main" id="{7D552DED-58CD-D148-98A4-3BE3541D255C}"/>
              </a:ext>
            </a:extLst>
          </p:cNvPr>
          <p:cNvSpPr>
            <a:spLocks noGrp="1"/>
          </p:cNvSpPr>
          <p:nvPr>
            <p:ph type="body" sz="quarter" idx="23"/>
          </p:nvPr>
        </p:nvSpPr>
        <p:spPr>
          <a:xfrm>
            <a:off x="1208161" y="4814795"/>
            <a:ext cx="4684640" cy="352561"/>
          </a:xfrm>
        </p:spPr>
        <p:txBody>
          <a:bodyPr/>
          <a:lstStyle>
            <a:lvl1pPr algn="l">
              <a:defRPr/>
            </a:lvl1pPr>
          </a:lstStyle>
          <a:p>
            <a:pPr lvl="0"/>
            <a:r>
              <a:rPr lang="en-US"/>
              <a:t>Click to edit Master text styles</a:t>
            </a:r>
          </a:p>
        </p:txBody>
      </p:sp>
      <p:sp>
        <p:nvSpPr>
          <p:cNvPr id="43" name="Rectangle 42">
            <a:extLst>
              <a:ext uri="{FF2B5EF4-FFF2-40B4-BE49-F238E27FC236}">
                <a16:creationId xmlns:a16="http://schemas.microsoft.com/office/drawing/2014/main" id="{53B72576-3828-054D-8DDB-E80E9F10FE4C}"/>
              </a:ext>
            </a:extLst>
          </p:cNvPr>
          <p:cNvSpPr/>
          <p:nvPr userDrawn="1"/>
        </p:nvSpPr>
        <p:spPr>
          <a:xfrm>
            <a:off x="273335" y="4376450"/>
            <a:ext cx="805564" cy="8055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
        <p:nvSpPr>
          <p:cNvPr id="21" name="Slide Number Placeholder 3">
            <a:extLst>
              <a:ext uri="{FF2B5EF4-FFF2-40B4-BE49-F238E27FC236}">
                <a16:creationId xmlns:a16="http://schemas.microsoft.com/office/drawing/2014/main" id="{7B5EAB76-5EE0-4A1A-9AAA-CB99F64AA284}"/>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5422795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09600" y="274642"/>
            <a:ext cx="10972800" cy="944561"/>
          </a:xfrm>
          <a:prstGeom prst="rect">
            <a:avLst/>
          </a:prstGeom>
        </p:spPr>
        <p:txBody>
          <a:bodyPr vert="horz" lIns="91440" tIns="45720" rIns="91440" bIns="45720" rtlCol="0" anchor="b" anchorCtr="0">
            <a:normAutofit/>
          </a:bodyPr>
          <a:lstStyle/>
          <a:p>
            <a:r>
              <a:rPr lang="en-US"/>
              <a:t>Click to edit Master title style</a:t>
            </a:r>
          </a:p>
        </p:txBody>
      </p:sp>
      <p:sp>
        <p:nvSpPr>
          <p:cNvPr id="9" name="Text Placeholder 2"/>
          <p:cNvSpPr>
            <a:spLocks noGrp="1"/>
          </p:cNvSpPr>
          <p:nvPr>
            <p:ph idx="1"/>
          </p:nvPr>
        </p:nvSpPr>
        <p:spPr>
          <a:xfrm>
            <a:off x="609600" y="1371604"/>
            <a:ext cx="10972800" cy="4498847"/>
          </a:xfrm>
          <a:prstGeom prst="rect">
            <a:avLst/>
          </a:prstGeom>
        </p:spPr>
        <p:txBody>
          <a:bodyPr vert="horz" lIns="91440" tIns="45720" rIns="91440" bIns="45720" rtlCol="0">
            <a:normAutofit/>
          </a:bodyPr>
          <a:lstStyle>
            <a:lvl1pPr marL="228600" indent="-228600">
              <a:buClr>
                <a:srgbClr val="66CC33"/>
              </a:buClr>
              <a:buFont typeface="Arial" pitchFamily="34" charset="0"/>
              <a:buChar char="▪"/>
              <a:defRPr/>
            </a:lvl1pPr>
            <a:lvl2pPr>
              <a:buClr>
                <a:srgbClr val="66CC33"/>
              </a:buClr>
              <a:defRPr>
                <a:solidFill>
                  <a:schemeClr val="tx1"/>
                </a:solidFill>
              </a:defRPr>
            </a:lvl2pPr>
            <a:lvl4pPr>
              <a:buClr>
                <a:srgbClr val="66CC33"/>
              </a:buClr>
              <a:defRPr>
                <a:solidFill>
                  <a:schemeClr val="tx1"/>
                </a:solidFill>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p:cNvSpPr>
            <a:spLocks noGrp="1"/>
          </p:cNvSpPr>
          <p:nvPr>
            <p:ph type="sldNum" sz="quarter" idx="4"/>
          </p:nvPr>
        </p:nvSpPr>
        <p:spPr>
          <a:xfrm>
            <a:off x="8737600" y="6492878"/>
            <a:ext cx="2844800" cy="365125"/>
          </a:xfrm>
          <a:prstGeom prst="rect">
            <a:avLst/>
          </a:prstGeom>
        </p:spPr>
        <p:txBody>
          <a:bodyPr vert="horz" lIns="91440" tIns="45720" rIns="91440" bIns="45720" rtlCol="0" anchor="ctr"/>
          <a:lstStyle>
            <a:lvl1pPr algn="r">
              <a:defRPr sz="1100">
                <a:solidFill>
                  <a:schemeClr val="bg1"/>
                </a:solidFill>
                <a:latin typeface="Arial" pitchFamily="34" charset="0"/>
                <a:cs typeface="Arial" pitchFamily="34" charset="0"/>
              </a:defRPr>
            </a:lvl1pPr>
          </a:lstStyle>
          <a:p>
            <a:fld id="{FA4E9724-46C2-4DBD-9A7E-526720DC8474}" type="slidenum">
              <a:rPr lang="en-US" smtClean="0"/>
              <a:pPr/>
              <a:t>‹#›</a:t>
            </a:fld>
            <a:endParaRPr lang="en-US" dirty="0"/>
          </a:p>
        </p:txBody>
      </p:sp>
      <p:sp>
        <p:nvSpPr>
          <p:cNvPr id="12" name="Footer Placeholder 5"/>
          <p:cNvSpPr>
            <a:spLocks noGrp="1"/>
          </p:cNvSpPr>
          <p:nvPr>
            <p:ph type="ftr" sz="quarter" idx="11"/>
          </p:nvPr>
        </p:nvSpPr>
        <p:spPr>
          <a:xfrm>
            <a:off x="508000" y="6521615"/>
            <a:ext cx="7112000" cy="336386"/>
          </a:xfrm>
          <a:prstGeom prst="rect">
            <a:avLst/>
          </a:prstGeom>
        </p:spPr>
        <p:txBody>
          <a:bodyPr/>
          <a:lstStyle>
            <a:lvl1pPr>
              <a:defRPr sz="1100">
                <a:solidFill>
                  <a:schemeClr val="bg1"/>
                </a:solidFill>
                <a:latin typeface="Arial" pitchFamily="34" charset="0"/>
                <a:cs typeface="Arial" pitchFamily="34" charset="0"/>
              </a:defRPr>
            </a:lvl1pPr>
          </a:lstStyle>
          <a:p>
            <a:endParaRPr lang="en-US" dirty="0"/>
          </a:p>
        </p:txBody>
      </p:sp>
      <p:cxnSp>
        <p:nvCxnSpPr>
          <p:cNvPr id="14" name="Straight Connector 13"/>
          <p:cNvCxnSpPr/>
          <p:nvPr userDrawn="1"/>
        </p:nvCxnSpPr>
        <p:spPr>
          <a:xfrm>
            <a:off x="2844800" y="-1037192"/>
            <a:ext cx="10871200" cy="0"/>
          </a:xfrm>
          <a:prstGeom prst="line">
            <a:avLst/>
          </a:prstGeom>
          <a:ln w="12700">
            <a:solidFill>
              <a:srgbClr val="08994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725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34925-A85A-48D2-A1D5-D19C6019ED72}"/>
              </a:ext>
            </a:extLst>
          </p:cNvPr>
          <p:cNvSpPr>
            <a:spLocks noGrp="1"/>
          </p:cNvSpPr>
          <p:nvPr>
            <p:ph type="title" hasCustomPrompt="1"/>
          </p:nvPr>
        </p:nvSpPr>
        <p:spPr>
          <a:xfrm>
            <a:off x="273335" y="0"/>
            <a:ext cx="8195274" cy="1325563"/>
          </a:xfrm>
        </p:spPr>
        <p:txBody>
          <a:bodyPr/>
          <a:lstStyle>
            <a:lvl1pPr algn="l">
              <a:defRPr/>
            </a:lvl1pPr>
          </a:lstStyle>
          <a:p>
            <a:r>
              <a:rPr lang="en-US"/>
              <a:t>Agenda</a:t>
            </a:r>
          </a:p>
        </p:txBody>
      </p:sp>
      <p:sp>
        <p:nvSpPr>
          <p:cNvPr id="13" name="Text Placeholder 12">
            <a:extLst>
              <a:ext uri="{FF2B5EF4-FFF2-40B4-BE49-F238E27FC236}">
                <a16:creationId xmlns:a16="http://schemas.microsoft.com/office/drawing/2014/main" id="{3827C15D-900E-4BB7-B081-A427C3DD26D3}"/>
              </a:ext>
            </a:extLst>
          </p:cNvPr>
          <p:cNvSpPr>
            <a:spLocks noGrp="1"/>
          </p:cNvSpPr>
          <p:nvPr>
            <p:ph type="body" sz="quarter" idx="10" hasCustomPrompt="1"/>
          </p:nvPr>
        </p:nvSpPr>
        <p:spPr>
          <a:xfrm>
            <a:off x="1208160" y="1842197"/>
            <a:ext cx="4684640" cy="352561"/>
          </a:xfrm>
        </p:spPr>
        <p:txBody>
          <a:bodyPr>
            <a:normAutofit/>
          </a:bodyPr>
          <a:lstStyle>
            <a:lvl1pPr algn="l">
              <a:defRPr sz="2000" b="1" spc="0">
                <a:solidFill>
                  <a:schemeClr val="accent2"/>
                </a:solidFill>
              </a:defRPr>
            </a:lvl1pPr>
            <a:lvl2pPr marL="457200" indent="0">
              <a:buNone/>
              <a:defRPr/>
            </a:lvl2pPr>
          </a:lstStyle>
          <a:p>
            <a:pPr lvl="0"/>
            <a:r>
              <a:rPr lang="en-US"/>
              <a:t>Click to edit master text styles</a:t>
            </a:r>
          </a:p>
        </p:txBody>
      </p:sp>
      <p:sp>
        <p:nvSpPr>
          <p:cNvPr id="18" name="Text Placeholder 17">
            <a:extLst>
              <a:ext uri="{FF2B5EF4-FFF2-40B4-BE49-F238E27FC236}">
                <a16:creationId xmlns:a16="http://schemas.microsoft.com/office/drawing/2014/main" id="{84302A94-9527-4E62-9E69-6ACC17BDDA53}"/>
              </a:ext>
            </a:extLst>
          </p:cNvPr>
          <p:cNvSpPr>
            <a:spLocks noGrp="1"/>
          </p:cNvSpPr>
          <p:nvPr>
            <p:ph type="body" sz="quarter" idx="11"/>
          </p:nvPr>
        </p:nvSpPr>
        <p:spPr>
          <a:xfrm>
            <a:off x="1208161" y="2234652"/>
            <a:ext cx="4684640" cy="352561"/>
          </a:xfrm>
        </p:spPr>
        <p:txBody>
          <a:bodyPr/>
          <a:lstStyle>
            <a:lvl1pPr algn="l">
              <a:defRPr/>
            </a:lvl1pPr>
          </a:lstStyle>
          <a:p>
            <a:pPr lvl="0"/>
            <a:r>
              <a:rPr lang="en-US"/>
              <a:t>Click to edit Master text styles</a:t>
            </a:r>
          </a:p>
        </p:txBody>
      </p:sp>
      <p:sp>
        <p:nvSpPr>
          <p:cNvPr id="4" name="Rectangle 3">
            <a:extLst>
              <a:ext uri="{FF2B5EF4-FFF2-40B4-BE49-F238E27FC236}">
                <a16:creationId xmlns:a16="http://schemas.microsoft.com/office/drawing/2014/main" id="{5CD712A5-B674-5B4E-AFB6-374EC84FC46A}"/>
              </a:ext>
            </a:extLst>
          </p:cNvPr>
          <p:cNvSpPr/>
          <p:nvPr userDrawn="1"/>
        </p:nvSpPr>
        <p:spPr>
          <a:xfrm>
            <a:off x="273335" y="1796307"/>
            <a:ext cx="805564" cy="8055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1</a:t>
            </a:r>
          </a:p>
        </p:txBody>
      </p:sp>
      <p:sp>
        <p:nvSpPr>
          <p:cNvPr id="24" name="Text Placeholder 12">
            <a:extLst>
              <a:ext uri="{FF2B5EF4-FFF2-40B4-BE49-F238E27FC236}">
                <a16:creationId xmlns:a16="http://schemas.microsoft.com/office/drawing/2014/main" id="{854390A4-C37B-204B-A068-8DBF929EE926}"/>
              </a:ext>
            </a:extLst>
          </p:cNvPr>
          <p:cNvSpPr>
            <a:spLocks noGrp="1"/>
          </p:cNvSpPr>
          <p:nvPr>
            <p:ph type="body" sz="quarter" idx="13" hasCustomPrompt="1"/>
          </p:nvPr>
        </p:nvSpPr>
        <p:spPr>
          <a:xfrm>
            <a:off x="7234026" y="1847804"/>
            <a:ext cx="4684640" cy="352561"/>
          </a:xfrm>
        </p:spPr>
        <p:txBody>
          <a:bodyPr>
            <a:normAutofit/>
          </a:bodyPr>
          <a:lstStyle>
            <a:lvl1pPr algn="l">
              <a:defRPr sz="2000" b="1" spc="0">
                <a:solidFill>
                  <a:schemeClr val="accent3"/>
                </a:solidFill>
              </a:defRPr>
            </a:lvl1pPr>
            <a:lvl2pPr marL="457200" indent="0">
              <a:buNone/>
              <a:defRPr/>
            </a:lvl2pPr>
          </a:lstStyle>
          <a:p>
            <a:pPr lvl="0"/>
            <a:r>
              <a:rPr lang="en-US"/>
              <a:t>Click to edit master text styles</a:t>
            </a:r>
          </a:p>
        </p:txBody>
      </p:sp>
      <p:sp>
        <p:nvSpPr>
          <p:cNvPr id="25" name="Text Placeholder 17">
            <a:extLst>
              <a:ext uri="{FF2B5EF4-FFF2-40B4-BE49-F238E27FC236}">
                <a16:creationId xmlns:a16="http://schemas.microsoft.com/office/drawing/2014/main" id="{BFA3E529-55C0-FF49-9C58-05BEE1221AB7}"/>
              </a:ext>
            </a:extLst>
          </p:cNvPr>
          <p:cNvSpPr>
            <a:spLocks noGrp="1"/>
          </p:cNvSpPr>
          <p:nvPr>
            <p:ph type="body" sz="quarter" idx="14"/>
          </p:nvPr>
        </p:nvSpPr>
        <p:spPr>
          <a:xfrm>
            <a:off x="7234027" y="2240259"/>
            <a:ext cx="4684640" cy="352561"/>
          </a:xfrm>
        </p:spPr>
        <p:txBody>
          <a:bodyPr/>
          <a:lstStyle>
            <a:lvl1pPr algn="l">
              <a:defRPr/>
            </a:lvl1pPr>
          </a:lstStyle>
          <a:p>
            <a:pPr lvl="0"/>
            <a:r>
              <a:rPr lang="en-US"/>
              <a:t>Click to edit Master text styles</a:t>
            </a:r>
          </a:p>
        </p:txBody>
      </p:sp>
      <p:sp>
        <p:nvSpPr>
          <p:cNvPr id="26" name="Rectangle 25">
            <a:extLst>
              <a:ext uri="{FF2B5EF4-FFF2-40B4-BE49-F238E27FC236}">
                <a16:creationId xmlns:a16="http://schemas.microsoft.com/office/drawing/2014/main" id="{65B603A8-5BFC-E34C-BBC2-9653FEDB8431}"/>
              </a:ext>
            </a:extLst>
          </p:cNvPr>
          <p:cNvSpPr/>
          <p:nvPr userDrawn="1"/>
        </p:nvSpPr>
        <p:spPr>
          <a:xfrm>
            <a:off x="6299201" y="1801914"/>
            <a:ext cx="805564" cy="80556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4</a:t>
            </a:r>
          </a:p>
        </p:txBody>
      </p:sp>
      <p:sp>
        <p:nvSpPr>
          <p:cNvPr id="33" name="Text Placeholder 12">
            <a:extLst>
              <a:ext uri="{FF2B5EF4-FFF2-40B4-BE49-F238E27FC236}">
                <a16:creationId xmlns:a16="http://schemas.microsoft.com/office/drawing/2014/main" id="{C7B9E4B0-E125-9C41-BE9E-C00C54ABC5B3}"/>
              </a:ext>
            </a:extLst>
          </p:cNvPr>
          <p:cNvSpPr>
            <a:spLocks noGrp="1"/>
          </p:cNvSpPr>
          <p:nvPr>
            <p:ph type="body" sz="quarter" idx="16" hasCustomPrompt="1"/>
          </p:nvPr>
        </p:nvSpPr>
        <p:spPr>
          <a:xfrm>
            <a:off x="1208160" y="3158017"/>
            <a:ext cx="4684640" cy="352561"/>
          </a:xfrm>
        </p:spPr>
        <p:txBody>
          <a:bodyPr>
            <a:normAutofit/>
          </a:bodyPr>
          <a:lstStyle>
            <a:lvl1pPr algn="l">
              <a:defRPr sz="2000" b="1" spc="0">
                <a:solidFill>
                  <a:schemeClr val="accent1"/>
                </a:solidFill>
              </a:defRPr>
            </a:lvl1pPr>
            <a:lvl2pPr marL="457200" indent="0">
              <a:buNone/>
              <a:defRPr/>
            </a:lvl2pPr>
          </a:lstStyle>
          <a:p>
            <a:pPr lvl="0"/>
            <a:r>
              <a:rPr lang="en-US"/>
              <a:t>Click to edit master text styles</a:t>
            </a:r>
          </a:p>
        </p:txBody>
      </p:sp>
      <p:sp>
        <p:nvSpPr>
          <p:cNvPr id="34" name="Text Placeholder 17">
            <a:extLst>
              <a:ext uri="{FF2B5EF4-FFF2-40B4-BE49-F238E27FC236}">
                <a16:creationId xmlns:a16="http://schemas.microsoft.com/office/drawing/2014/main" id="{E224D1B3-1401-3E40-85E6-FD142A81ED7A}"/>
              </a:ext>
            </a:extLst>
          </p:cNvPr>
          <p:cNvSpPr>
            <a:spLocks noGrp="1"/>
          </p:cNvSpPr>
          <p:nvPr>
            <p:ph type="body" sz="quarter" idx="17"/>
          </p:nvPr>
        </p:nvSpPr>
        <p:spPr>
          <a:xfrm>
            <a:off x="1208161" y="3550472"/>
            <a:ext cx="4684640" cy="352561"/>
          </a:xfrm>
        </p:spPr>
        <p:txBody>
          <a:bodyPr/>
          <a:lstStyle>
            <a:lvl1pPr algn="l">
              <a:defRPr/>
            </a:lvl1pPr>
          </a:lstStyle>
          <a:p>
            <a:pPr lvl="0"/>
            <a:r>
              <a:rPr lang="en-US"/>
              <a:t>Click to edit Master text styles</a:t>
            </a:r>
          </a:p>
        </p:txBody>
      </p:sp>
      <p:sp>
        <p:nvSpPr>
          <p:cNvPr id="35" name="Rectangle 34">
            <a:extLst>
              <a:ext uri="{FF2B5EF4-FFF2-40B4-BE49-F238E27FC236}">
                <a16:creationId xmlns:a16="http://schemas.microsoft.com/office/drawing/2014/main" id="{9F84E1F2-B8AA-C84E-9D14-E976CA6418D4}"/>
              </a:ext>
            </a:extLst>
          </p:cNvPr>
          <p:cNvSpPr/>
          <p:nvPr userDrawn="1"/>
        </p:nvSpPr>
        <p:spPr>
          <a:xfrm>
            <a:off x="273335" y="3112127"/>
            <a:ext cx="805564" cy="80556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2</a:t>
            </a:r>
          </a:p>
        </p:txBody>
      </p:sp>
      <p:sp>
        <p:nvSpPr>
          <p:cNvPr id="37" name="Text Placeholder 12">
            <a:extLst>
              <a:ext uri="{FF2B5EF4-FFF2-40B4-BE49-F238E27FC236}">
                <a16:creationId xmlns:a16="http://schemas.microsoft.com/office/drawing/2014/main" id="{C6586412-B112-A848-9AE6-422336223AAE}"/>
              </a:ext>
            </a:extLst>
          </p:cNvPr>
          <p:cNvSpPr>
            <a:spLocks noGrp="1"/>
          </p:cNvSpPr>
          <p:nvPr>
            <p:ph type="body" sz="quarter" idx="19" hasCustomPrompt="1"/>
          </p:nvPr>
        </p:nvSpPr>
        <p:spPr>
          <a:xfrm>
            <a:off x="7234026" y="3163624"/>
            <a:ext cx="4684640" cy="352561"/>
          </a:xfrm>
        </p:spPr>
        <p:txBody>
          <a:bodyPr>
            <a:normAutofit/>
          </a:bodyPr>
          <a:lstStyle>
            <a:lvl1pPr algn="l">
              <a:defRPr sz="2000" b="1" spc="0">
                <a:solidFill>
                  <a:schemeClr val="accent4"/>
                </a:solidFill>
              </a:defRPr>
            </a:lvl1pPr>
            <a:lvl2pPr marL="457200" indent="0">
              <a:buNone/>
              <a:defRPr/>
            </a:lvl2pPr>
          </a:lstStyle>
          <a:p>
            <a:pPr lvl="0"/>
            <a:r>
              <a:rPr lang="en-US"/>
              <a:t>Click to edit master text styles</a:t>
            </a:r>
          </a:p>
        </p:txBody>
      </p:sp>
      <p:sp>
        <p:nvSpPr>
          <p:cNvPr id="38" name="Text Placeholder 17">
            <a:extLst>
              <a:ext uri="{FF2B5EF4-FFF2-40B4-BE49-F238E27FC236}">
                <a16:creationId xmlns:a16="http://schemas.microsoft.com/office/drawing/2014/main" id="{2E29E1B3-8E17-2E4A-9922-0749DF899BBE}"/>
              </a:ext>
            </a:extLst>
          </p:cNvPr>
          <p:cNvSpPr>
            <a:spLocks noGrp="1"/>
          </p:cNvSpPr>
          <p:nvPr>
            <p:ph type="body" sz="quarter" idx="20"/>
          </p:nvPr>
        </p:nvSpPr>
        <p:spPr>
          <a:xfrm>
            <a:off x="7234027" y="3556079"/>
            <a:ext cx="4684640" cy="352561"/>
          </a:xfrm>
        </p:spPr>
        <p:txBody>
          <a:bodyPr/>
          <a:lstStyle>
            <a:lvl1pPr algn="l">
              <a:defRPr/>
            </a:lvl1pPr>
          </a:lstStyle>
          <a:p>
            <a:pPr lvl="0"/>
            <a:r>
              <a:rPr lang="en-US"/>
              <a:t>Click to edit Master text styles</a:t>
            </a:r>
          </a:p>
        </p:txBody>
      </p:sp>
      <p:sp>
        <p:nvSpPr>
          <p:cNvPr id="39" name="Rectangle 38">
            <a:extLst>
              <a:ext uri="{FF2B5EF4-FFF2-40B4-BE49-F238E27FC236}">
                <a16:creationId xmlns:a16="http://schemas.microsoft.com/office/drawing/2014/main" id="{D931567F-D293-3B4D-ACE9-78AACE2C6905}"/>
              </a:ext>
            </a:extLst>
          </p:cNvPr>
          <p:cNvSpPr/>
          <p:nvPr userDrawn="1"/>
        </p:nvSpPr>
        <p:spPr>
          <a:xfrm>
            <a:off x="6299201" y="3117734"/>
            <a:ext cx="805564" cy="8055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5</a:t>
            </a:r>
          </a:p>
        </p:txBody>
      </p:sp>
      <p:sp>
        <p:nvSpPr>
          <p:cNvPr id="41" name="Text Placeholder 12">
            <a:extLst>
              <a:ext uri="{FF2B5EF4-FFF2-40B4-BE49-F238E27FC236}">
                <a16:creationId xmlns:a16="http://schemas.microsoft.com/office/drawing/2014/main" id="{45858E1D-B28D-9D48-A660-C98B52B518DD}"/>
              </a:ext>
            </a:extLst>
          </p:cNvPr>
          <p:cNvSpPr>
            <a:spLocks noGrp="1"/>
          </p:cNvSpPr>
          <p:nvPr>
            <p:ph type="body" sz="quarter" idx="22" hasCustomPrompt="1"/>
          </p:nvPr>
        </p:nvSpPr>
        <p:spPr>
          <a:xfrm>
            <a:off x="1208160" y="4422340"/>
            <a:ext cx="4684640" cy="352561"/>
          </a:xfrm>
        </p:spPr>
        <p:txBody>
          <a:bodyPr>
            <a:normAutofit/>
          </a:bodyPr>
          <a:lstStyle>
            <a:lvl1pPr algn="l">
              <a:defRPr sz="2000" b="1" spc="0">
                <a:solidFill>
                  <a:schemeClr val="tx2"/>
                </a:solidFill>
              </a:defRPr>
            </a:lvl1pPr>
            <a:lvl2pPr marL="457200" indent="0">
              <a:buNone/>
              <a:defRPr/>
            </a:lvl2pPr>
          </a:lstStyle>
          <a:p>
            <a:pPr lvl="0"/>
            <a:r>
              <a:rPr lang="en-US"/>
              <a:t>Click to edit master text styles</a:t>
            </a:r>
          </a:p>
        </p:txBody>
      </p:sp>
      <p:sp>
        <p:nvSpPr>
          <p:cNvPr id="42" name="Text Placeholder 17">
            <a:extLst>
              <a:ext uri="{FF2B5EF4-FFF2-40B4-BE49-F238E27FC236}">
                <a16:creationId xmlns:a16="http://schemas.microsoft.com/office/drawing/2014/main" id="{7D552DED-58CD-D148-98A4-3BE3541D255C}"/>
              </a:ext>
            </a:extLst>
          </p:cNvPr>
          <p:cNvSpPr>
            <a:spLocks noGrp="1"/>
          </p:cNvSpPr>
          <p:nvPr>
            <p:ph type="body" sz="quarter" idx="23"/>
          </p:nvPr>
        </p:nvSpPr>
        <p:spPr>
          <a:xfrm>
            <a:off x="1208161" y="4814795"/>
            <a:ext cx="4684640" cy="352561"/>
          </a:xfrm>
        </p:spPr>
        <p:txBody>
          <a:bodyPr/>
          <a:lstStyle>
            <a:lvl1pPr algn="l">
              <a:defRPr/>
            </a:lvl1pPr>
          </a:lstStyle>
          <a:p>
            <a:pPr lvl="0"/>
            <a:r>
              <a:rPr lang="en-US"/>
              <a:t>Click to edit Master text styles</a:t>
            </a:r>
          </a:p>
        </p:txBody>
      </p:sp>
      <p:sp>
        <p:nvSpPr>
          <p:cNvPr id="43" name="Rectangle 42">
            <a:extLst>
              <a:ext uri="{FF2B5EF4-FFF2-40B4-BE49-F238E27FC236}">
                <a16:creationId xmlns:a16="http://schemas.microsoft.com/office/drawing/2014/main" id="{53B72576-3828-054D-8DDB-E80E9F10FE4C}"/>
              </a:ext>
            </a:extLst>
          </p:cNvPr>
          <p:cNvSpPr/>
          <p:nvPr userDrawn="1"/>
        </p:nvSpPr>
        <p:spPr>
          <a:xfrm>
            <a:off x="273335" y="4376450"/>
            <a:ext cx="805564" cy="8055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3</a:t>
            </a:r>
          </a:p>
        </p:txBody>
      </p:sp>
      <p:sp>
        <p:nvSpPr>
          <p:cNvPr id="45" name="Text Placeholder 12">
            <a:extLst>
              <a:ext uri="{FF2B5EF4-FFF2-40B4-BE49-F238E27FC236}">
                <a16:creationId xmlns:a16="http://schemas.microsoft.com/office/drawing/2014/main" id="{83DCC0EB-B572-604A-AEB0-3FC64B8398DF}"/>
              </a:ext>
            </a:extLst>
          </p:cNvPr>
          <p:cNvSpPr>
            <a:spLocks noGrp="1"/>
          </p:cNvSpPr>
          <p:nvPr>
            <p:ph type="body" sz="quarter" idx="25" hasCustomPrompt="1"/>
          </p:nvPr>
        </p:nvSpPr>
        <p:spPr>
          <a:xfrm>
            <a:off x="7234026" y="4427947"/>
            <a:ext cx="4684640" cy="352561"/>
          </a:xfrm>
        </p:spPr>
        <p:txBody>
          <a:bodyPr>
            <a:normAutofit/>
          </a:bodyPr>
          <a:lstStyle>
            <a:lvl1pPr algn="l">
              <a:defRPr sz="2000" b="1" spc="0">
                <a:solidFill>
                  <a:schemeClr val="accent1">
                    <a:lumMod val="50000"/>
                  </a:schemeClr>
                </a:solidFill>
              </a:defRPr>
            </a:lvl1pPr>
            <a:lvl2pPr marL="457200" indent="0">
              <a:buNone/>
              <a:defRPr/>
            </a:lvl2pPr>
          </a:lstStyle>
          <a:p>
            <a:pPr lvl="0"/>
            <a:r>
              <a:rPr lang="en-US"/>
              <a:t>Click to edit master text styles</a:t>
            </a:r>
          </a:p>
        </p:txBody>
      </p:sp>
      <p:sp>
        <p:nvSpPr>
          <p:cNvPr id="46" name="Text Placeholder 17">
            <a:extLst>
              <a:ext uri="{FF2B5EF4-FFF2-40B4-BE49-F238E27FC236}">
                <a16:creationId xmlns:a16="http://schemas.microsoft.com/office/drawing/2014/main" id="{C6C01932-CFA0-704A-B221-511AE41FE557}"/>
              </a:ext>
            </a:extLst>
          </p:cNvPr>
          <p:cNvSpPr>
            <a:spLocks noGrp="1"/>
          </p:cNvSpPr>
          <p:nvPr>
            <p:ph type="body" sz="quarter" idx="26"/>
          </p:nvPr>
        </p:nvSpPr>
        <p:spPr>
          <a:xfrm>
            <a:off x="7234027" y="4820402"/>
            <a:ext cx="4684640" cy="352561"/>
          </a:xfrm>
        </p:spPr>
        <p:txBody>
          <a:bodyPr/>
          <a:lstStyle>
            <a:lvl1pPr algn="l">
              <a:defRPr/>
            </a:lvl1pPr>
          </a:lstStyle>
          <a:p>
            <a:pPr lvl="0"/>
            <a:r>
              <a:rPr lang="en-US"/>
              <a:t>Click to edit Master text styles</a:t>
            </a:r>
          </a:p>
        </p:txBody>
      </p:sp>
      <p:sp>
        <p:nvSpPr>
          <p:cNvPr id="47" name="Rectangle 46">
            <a:extLst>
              <a:ext uri="{FF2B5EF4-FFF2-40B4-BE49-F238E27FC236}">
                <a16:creationId xmlns:a16="http://schemas.microsoft.com/office/drawing/2014/main" id="{727F40D5-85B8-D048-9661-FB52497AFE4A}"/>
              </a:ext>
            </a:extLst>
          </p:cNvPr>
          <p:cNvSpPr/>
          <p:nvPr userDrawn="1"/>
        </p:nvSpPr>
        <p:spPr>
          <a:xfrm>
            <a:off x="6299201" y="4382057"/>
            <a:ext cx="805564" cy="80556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6</a:t>
            </a:r>
          </a:p>
        </p:txBody>
      </p:sp>
      <p:sp>
        <p:nvSpPr>
          <p:cNvPr id="21" name="Slide Number Placeholder 3">
            <a:extLst>
              <a:ext uri="{FF2B5EF4-FFF2-40B4-BE49-F238E27FC236}">
                <a16:creationId xmlns:a16="http://schemas.microsoft.com/office/drawing/2014/main" id="{7B5EAB76-5EE0-4A1A-9AAA-CB99F64AA284}"/>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5856780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Point Resi">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F9B76C1-C342-E64F-A923-2DCFC9BF27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29092" y="1055292"/>
            <a:ext cx="4747418" cy="4747418"/>
          </a:xfrm>
          <a:prstGeom prst="rect">
            <a:avLst/>
          </a:prstGeom>
        </p:spPr>
      </p:pic>
      <p:sp>
        <p:nvSpPr>
          <p:cNvPr id="5" name="Picture Placeholder 4">
            <a:extLst>
              <a:ext uri="{FF2B5EF4-FFF2-40B4-BE49-F238E27FC236}">
                <a16:creationId xmlns:a16="http://schemas.microsoft.com/office/drawing/2014/main" id="{869F2B37-88BE-4A31-AD40-92CE946C723B}"/>
              </a:ext>
            </a:extLst>
          </p:cNvPr>
          <p:cNvSpPr>
            <a:spLocks noGrp="1"/>
          </p:cNvSpPr>
          <p:nvPr>
            <p:ph type="pic" sz="quarter" idx="10"/>
          </p:nvPr>
        </p:nvSpPr>
        <p:spPr>
          <a:xfrm>
            <a:off x="7329488" y="1055688"/>
            <a:ext cx="4746625" cy="4746625"/>
          </a:xfrm>
        </p:spPr>
        <p:txBody>
          <a:bodyPr/>
          <a:lstStyle/>
          <a:p>
            <a:endParaRPr lang="en-US" dirty="0"/>
          </a:p>
        </p:txBody>
      </p:sp>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1275217" y="406626"/>
            <a:ext cx="3932237" cy="1600200"/>
          </a:xfrm>
        </p:spPr>
        <p:txBody>
          <a:bodyPr anchor="b"/>
          <a:lstStyle>
            <a:lvl1pPr algn="l">
              <a:defRPr sz="3200"/>
            </a:lvl1pPr>
          </a:lstStyle>
          <a:p>
            <a:r>
              <a:rPr lang="en-US"/>
              <a:t>Click to edit Master title style</a:t>
            </a:r>
          </a:p>
        </p:txBody>
      </p:sp>
      <p:sp>
        <p:nvSpPr>
          <p:cNvPr id="18" name="Text Placeholder 3">
            <a:extLst>
              <a:ext uri="{FF2B5EF4-FFF2-40B4-BE49-F238E27FC236}">
                <a16:creationId xmlns:a16="http://schemas.microsoft.com/office/drawing/2014/main" id="{D99601A4-D0A1-48E7-A810-BF1AC38EEB21}"/>
              </a:ext>
            </a:extLst>
          </p:cNvPr>
          <p:cNvSpPr>
            <a:spLocks noGrp="1"/>
          </p:cNvSpPr>
          <p:nvPr>
            <p:ph type="body" sz="half" idx="2"/>
          </p:nvPr>
        </p:nvSpPr>
        <p:spPr>
          <a:xfrm>
            <a:off x="1275217" y="2006826"/>
            <a:ext cx="3932237" cy="3811588"/>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Rectangle 1">
            <a:extLst>
              <a:ext uri="{FF2B5EF4-FFF2-40B4-BE49-F238E27FC236}">
                <a16:creationId xmlns:a16="http://schemas.microsoft.com/office/drawing/2014/main" id="{120C28E1-9D65-7141-8397-A4FACA128597}"/>
              </a:ext>
            </a:extLst>
          </p:cNvPr>
          <p:cNvSpPr/>
          <p:nvPr userDrawn="1"/>
        </p:nvSpPr>
        <p:spPr>
          <a:xfrm>
            <a:off x="6096001" y="-25400"/>
            <a:ext cx="3606800" cy="6908800"/>
          </a:xfrm>
          <a:prstGeom prst="rect">
            <a:avLst/>
          </a:prstGeom>
          <a:solidFill>
            <a:schemeClr val="accent3">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0D3D2F-CC2D-6247-B02E-13EC895273BC}"/>
              </a:ext>
            </a:extLst>
          </p:cNvPr>
          <p:cNvCxnSpPr/>
          <p:nvPr userDrawn="1"/>
        </p:nvCxnSpPr>
        <p:spPr>
          <a:xfrm>
            <a:off x="9702801" y="-12700"/>
            <a:ext cx="0" cy="6896100"/>
          </a:xfrm>
          <a:prstGeom prst="line">
            <a:avLst/>
          </a:prstGeom>
          <a:ln w="22225">
            <a:solidFill>
              <a:schemeClr val="accent2">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90137012-B2F6-4672-9D3F-ADC3CAAB6502}"/>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340935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Point - CI">
    <p:spTree>
      <p:nvGrpSpPr>
        <p:cNvPr id="1" name=""/>
        <p:cNvGrpSpPr/>
        <p:nvPr/>
      </p:nvGrpSpPr>
      <p:grpSpPr>
        <a:xfrm>
          <a:off x="0" y="0"/>
          <a:ext cx="0" cy="0"/>
          <a:chOff x="0" y="0"/>
          <a:chExt cx="0" cy="0"/>
        </a:xfrm>
      </p:grpSpPr>
      <p:pic>
        <p:nvPicPr>
          <p:cNvPr id="4" name="Picture 3" descr="A picture containing text, person, indoor, working&#10;&#10;Description automatically generated">
            <a:extLst>
              <a:ext uri="{FF2B5EF4-FFF2-40B4-BE49-F238E27FC236}">
                <a16:creationId xmlns:a16="http://schemas.microsoft.com/office/drawing/2014/main" id="{EF9B76C1-C342-E64F-A923-2DCFC9BF2722}"/>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329092" y="1055291"/>
            <a:ext cx="4747418" cy="4747418"/>
          </a:xfrm>
          <a:prstGeom prst="rect">
            <a:avLst/>
          </a:prstGeom>
        </p:spPr>
      </p:pic>
      <p:sp>
        <p:nvSpPr>
          <p:cNvPr id="17" name="Title 1">
            <a:extLst>
              <a:ext uri="{FF2B5EF4-FFF2-40B4-BE49-F238E27FC236}">
                <a16:creationId xmlns:a16="http://schemas.microsoft.com/office/drawing/2014/main" id="{71985222-1B1F-4B49-8C2F-502C9F72F5D0}"/>
              </a:ext>
            </a:extLst>
          </p:cNvPr>
          <p:cNvSpPr>
            <a:spLocks noGrp="1"/>
          </p:cNvSpPr>
          <p:nvPr>
            <p:ph type="title"/>
          </p:nvPr>
        </p:nvSpPr>
        <p:spPr>
          <a:xfrm>
            <a:off x="1275217" y="406626"/>
            <a:ext cx="3932237" cy="1600200"/>
          </a:xfrm>
        </p:spPr>
        <p:txBody>
          <a:bodyPr anchor="b"/>
          <a:lstStyle>
            <a:lvl1pPr algn="l">
              <a:defRPr sz="3200"/>
            </a:lvl1pPr>
          </a:lstStyle>
          <a:p>
            <a:r>
              <a:rPr lang="en-US"/>
              <a:t>Click to edit Master title style</a:t>
            </a:r>
          </a:p>
        </p:txBody>
      </p:sp>
      <p:sp>
        <p:nvSpPr>
          <p:cNvPr id="18" name="Text Placeholder 3">
            <a:extLst>
              <a:ext uri="{FF2B5EF4-FFF2-40B4-BE49-F238E27FC236}">
                <a16:creationId xmlns:a16="http://schemas.microsoft.com/office/drawing/2014/main" id="{D99601A4-D0A1-48E7-A810-BF1AC38EEB21}"/>
              </a:ext>
            </a:extLst>
          </p:cNvPr>
          <p:cNvSpPr>
            <a:spLocks noGrp="1"/>
          </p:cNvSpPr>
          <p:nvPr>
            <p:ph type="body" sz="half" idx="2"/>
          </p:nvPr>
        </p:nvSpPr>
        <p:spPr>
          <a:xfrm>
            <a:off x="1275217" y="2006826"/>
            <a:ext cx="3932237" cy="3811588"/>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Picture Placeholder 4">
            <a:extLst>
              <a:ext uri="{FF2B5EF4-FFF2-40B4-BE49-F238E27FC236}">
                <a16:creationId xmlns:a16="http://schemas.microsoft.com/office/drawing/2014/main" id="{869F2B37-88BE-4A31-AD40-92CE946C723B}"/>
              </a:ext>
            </a:extLst>
          </p:cNvPr>
          <p:cNvSpPr>
            <a:spLocks noGrp="1"/>
          </p:cNvSpPr>
          <p:nvPr>
            <p:ph type="pic" sz="quarter" idx="10"/>
          </p:nvPr>
        </p:nvSpPr>
        <p:spPr>
          <a:xfrm>
            <a:off x="7329488" y="1055688"/>
            <a:ext cx="4746625" cy="4746625"/>
          </a:xfrm>
        </p:spPr>
        <p:txBody>
          <a:bodyPr/>
          <a:lstStyle/>
          <a:p>
            <a:endParaRPr lang="en-US" dirty="0"/>
          </a:p>
        </p:txBody>
      </p:sp>
      <p:sp>
        <p:nvSpPr>
          <p:cNvPr id="2" name="Rectangle 1">
            <a:extLst>
              <a:ext uri="{FF2B5EF4-FFF2-40B4-BE49-F238E27FC236}">
                <a16:creationId xmlns:a16="http://schemas.microsoft.com/office/drawing/2014/main" id="{120C28E1-9D65-7141-8397-A4FACA128597}"/>
              </a:ext>
            </a:extLst>
          </p:cNvPr>
          <p:cNvSpPr/>
          <p:nvPr userDrawn="1"/>
        </p:nvSpPr>
        <p:spPr>
          <a:xfrm>
            <a:off x="6096001" y="-25400"/>
            <a:ext cx="3606800" cy="6908800"/>
          </a:xfrm>
          <a:prstGeom prst="rect">
            <a:avLst/>
          </a:prstGeom>
          <a:solidFill>
            <a:schemeClr val="accent2">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640D3D2F-CC2D-6247-B02E-13EC895273BC}"/>
              </a:ext>
            </a:extLst>
          </p:cNvPr>
          <p:cNvCxnSpPr/>
          <p:nvPr userDrawn="1"/>
        </p:nvCxnSpPr>
        <p:spPr>
          <a:xfrm>
            <a:off x="9702801" y="-12700"/>
            <a:ext cx="0" cy="6896100"/>
          </a:xfrm>
          <a:prstGeom prst="line">
            <a:avLst/>
          </a:prstGeom>
          <a:ln w="22225">
            <a:solidFill>
              <a:schemeClr val="accent3">
                <a:alpha val="5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90137012-B2F6-4672-9D3F-ADC3CAAB6502}"/>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863466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Talking Point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4DF831-7414-454A-AE26-CDEB83505999}"/>
              </a:ext>
            </a:extLst>
          </p:cNvPr>
          <p:cNvSpPr/>
          <p:nvPr userDrawn="1"/>
        </p:nvSpPr>
        <p:spPr>
          <a:xfrm>
            <a:off x="8041425" y="1206726"/>
            <a:ext cx="2003994" cy="2003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E551A66-D50A-154C-98BE-CDD87A817F9D}"/>
              </a:ext>
            </a:extLst>
          </p:cNvPr>
          <p:cNvSpPr/>
          <p:nvPr userDrawn="1"/>
        </p:nvSpPr>
        <p:spPr>
          <a:xfrm>
            <a:off x="2146580" y="1206726"/>
            <a:ext cx="2003994" cy="2003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B0AA7B3-7F86-4A5B-BCFC-80D16F5B0E6F}"/>
              </a:ext>
            </a:extLst>
          </p:cNvPr>
          <p:cNvSpPr>
            <a:spLocks noGrp="1"/>
          </p:cNvSpPr>
          <p:nvPr>
            <p:ph type="body" idx="1"/>
          </p:nvPr>
        </p:nvSpPr>
        <p:spPr>
          <a:xfrm>
            <a:off x="1942871" y="34290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1">
            <a:extLst>
              <a:ext uri="{FF2B5EF4-FFF2-40B4-BE49-F238E27FC236}">
                <a16:creationId xmlns:a16="http://schemas.microsoft.com/office/drawing/2014/main" id="{2EBA29CD-7A0C-4984-9512-A9F92E9992D7}"/>
              </a:ext>
            </a:extLst>
          </p:cNvPr>
          <p:cNvSpPr>
            <a:spLocks noGrp="1"/>
          </p:cNvSpPr>
          <p:nvPr>
            <p:ph type="pic" sz="quarter" idx="10"/>
          </p:nvPr>
        </p:nvSpPr>
        <p:spPr>
          <a:xfrm>
            <a:off x="2452459" y="1483234"/>
            <a:ext cx="1392238" cy="1450975"/>
          </a:xfrm>
        </p:spPr>
        <p:txBody>
          <a:bodyPr/>
          <a:lstStyle/>
          <a:p>
            <a:endParaRPr lang="en-US" dirty="0"/>
          </a:p>
        </p:txBody>
      </p:sp>
      <p:sp>
        <p:nvSpPr>
          <p:cNvPr id="13" name="Text Placeholder 2">
            <a:extLst>
              <a:ext uri="{FF2B5EF4-FFF2-40B4-BE49-F238E27FC236}">
                <a16:creationId xmlns:a16="http://schemas.microsoft.com/office/drawing/2014/main" id="{8A891266-BE2D-48DD-AEE4-B7AD974982A2}"/>
              </a:ext>
            </a:extLst>
          </p:cNvPr>
          <p:cNvSpPr>
            <a:spLocks noGrp="1"/>
          </p:cNvSpPr>
          <p:nvPr>
            <p:ph type="body" idx="11"/>
          </p:nvPr>
        </p:nvSpPr>
        <p:spPr>
          <a:xfrm>
            <a:off x="7837716" y="34290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Picture Placeholder 11">
            <a:extLst>
              <a:ext uri="{FF2B5EF4-FFF2-40B4-BE49-F238E27FC236}">
                <a16:creationId xmlns:a16="http://schemas.microsoft.com/office/drawing/2014/main" id="{2CFBA897-9C09-4E1B-B394-9589B8681713}"/>
              </a:ext>
            </a:extLst>
          </p:cNvPr>
          <p:cNvSpPr>
            <a:spLocks noGrp="1"/>
          </p:cNvSpPr>
          <p:nvPr>
            <p:ph type="pic" sz="quarter" idx="12"/>
          </p:nvPr>
        </p:nvSpPr>
        <p:spPr>
          <a:xfrm>
            <a:off x="8347304" y="1483234"/>
            <a:ext cx="1392238" cy="1450975"/>
          </a:xfrm>
        </p:spPr>
        <p:txBody>
          <a:bodyPr/>
          <a:lstStyle/>
          <a:p>
            <a:endParaRPr lang="en-US" dirty="0"/>
          </a:p>
        </p:txBody>
      </p:sp>
      <p:sp>
        <p:nvSpPr>
          <p:cNvPr id="8" name="Slide Number Placeholder 3">
            <a:extLst>
              <a:ext uri="{FF2B5EF4-FFF2-40B4-BE49-F238E27FC236}">
                <a16:creationId xmlns:a16="http://schemas.microsoft.com/office/drawing/2014/main" id="{0177880A-00AC-41F5-AF00-18FEC0A26E2D}"/>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
        <p:nvSpPr>
          <p:cNvPr id="10" name="Title 1">
            <a:extLst>
              <a:ext uri="{FF2B5EF4-FFF2-40B4-BE49-F238E27FC236}">
                <a16:creationId xmlns:a16="http://schemas.microsoft.com/office/drawing/2014/main" id="{BBE15B2C-2C75-4490-AEBD-3046536DA3A0}"/>
              </a:ext>
            </a:extLst>
          </p:cNvPr>
          <p:cNvSpPr>
            <a:spLocks noGrp="1"/>
          </p:cNvSpPr>
          <p:nvPr>
            <p:ph type="title"/>
          </p:nvPr>
        </p:nvSpPr>
        <p:spPr>
          <a:xfrm>
            <a:off x="16623" y="6265036"/>
            <a:ext cx="7743464" cy="592964"/>
          </a:xfrm>
        </p:spPr>
        <p:txBody>
          <a:bodyPr anchor="b"/>
          <a:lstStyle>
            <a:lvl1pPr algn="l">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99481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Talking Poin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543709E-1276-A245-A83D-58007F4EF518}"/>
              </a:ext>
            </a:extLst>
          </p:cNvPr>
          <p:cNvSpPr/>
          <p:nvPr userDrawn="1"/>
        </p:nvSpPr>
        <p:spPr>
          <a:xfrm>
            <a:off x="5094003" y="1194026"/>
            <a:ext cx="2003994" cy="200399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Placeholder 2">
            <a:extLst>
              <a:ext uri="{FF2B5EF4-FFF2-40B4-BE49-F238E27FC236}">
                <a16:creationId xmlns:a16="http://schemas.microsoft.com/office/drawing/2014/main" id="{E21DF840-70D3-2142-9DB3-430D05303C1A}"/>
              </a:ext>
            </a:extLst>
          </p:cNvPr>
          <p:cNvSpPr>
            <a:spLocks noGrp="1"/>
          </p:cNvSpPr>
          <p:nvPr>
            <p:ph type="body" idx="11"/>
          </p:nvPr>
        </p:nvSpPr>
        <p:spPr>
          <a:xfrm>
            <a:off x="4890294" y="34163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11">
            <a:extLst>
              <a:ext uri="{FF2B5EF4-FFF2-40B4-BE49-F238E27FC236}">
                <a16:creationId xmlns:a16="http://schemas.microsoft.com/office/drawing/2014/main" id="{1CDF7A0C-5434-9C4C-A479-328281455105}"/>
              </a:ext>
            </a:extLst>
          </p:cNvPr>
          <p:cNvSpPr>
            <a:spLocks noGrp="1"/>
          </p:cNvSpPr>
          <p:nvPr>
            <p:ph type="pic" sz="quarter" idx="12"/>
          </p:nvPr>
        </p:nvSpPr>
        <p:spPr>
          <a:xfrm>
            <a:off x="5399882" y="1470534"/>
            <a:ext cx="1392238" cy="1450975"/>
          </a:xfrm>
        </p:spPr>
        <p:txBody>
          <a:bodyPr/>
          <a:lstStyle/>
          <a:p>
            <a:endParaRPr lang="en-US" dirty="0"/>
          </a:p>
        </p:txBody>
      </p:sp>
      <p:sp>
        <p:nvSpPr>
          <p:cNvPr id="22" name="Rectangle 21">
            <a:extLst>
              <a:ext uri="{FF2B5EF4-FFF2-40B4-BE49-F238E27FC236}">
                <a16:creationId xmlns:a16="http://schemas.microsoft.com/office/drawing/2014/main" id="{41DD6BB8-2749-0348-A37E-BA03CF5ABED5}"/>
              </a:ext>
            </a:extLst>
          </p:cNvPr>
          <p:cNvSpPr/>
          <p:nvPr userDrawn="1"/>
        </p:nvSpPr>
        <p:spPr>
          <a:xfrm>
            <a:off x="814103" y="1194026"/>
            <a:ext cx="2003994" cy="20039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
            <a:extLst>
              <a:ext uri="{FF2B5EF4-FFF2-40B4-BE49-F238E27FC236}">
                <a16:creationId xmlns:a16="http://schemas.microsoft.com/office/drawing/2014/main" id="{74229287-8B21-3B4D-A425-2BCC64148C00}"/>
              </a:ext>
            </a:extLst>
          </p:cNvPr>
          <p:cNvSpPr>
            <a:spLocks noGrp="1"/>
          </p:cNvSpPr>
          <p:nvPr>
            <p:ph type="body" idx="13"/>
          </p:nvPr>
        </p:nvSpPr>
        <p:spPr>
          <a:xfrm>
            <a:off x="610394" y="34163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Picture Placeholder 11">
            <a:extLst>
              <a:ext uri="{FF2B5EF4-FFF2-40B4-BE49-F238E27FC236}">
                <a16:creationId xmlns:a16="http://schemas.microsoft.com/office/drawing/2014/main" id="{BC9019CD-FEB4-C443-B244-DFD603837C4E}"/>
              </a:ext>
            </a:extLst>
          </p:cNvPr>
          <p:cNvSpPr>
            <a:spLocks noGrp="1"/>
          </p:cNvSpPr>
          <p:nvPr>
            <p:ph type="pic" sz="quarter" idx="14"/>
          </p:nvPr>
        </p:nvSpPr>
        <p:spPr>
          <a:xfrm>
            <a:off x="1119982" y="1470534"/>
            <a:ext cx="1392238" cy="1450975"/>
          </a:xfrm>
        </p:spPr>
        <p:txBody>
          <a:bodyPr/>
          <a:lstStyle/>
          <a:p>
            <a:endParaRPr lang="en-US" dirty="0"/>
          </a:p>
        </p:txBody>
      </p:sp>
      <p:sp>
        <p:nvSpPr>
          <p:cNvPr id="25" name="Rectangle 24">
            <a:extLst>
              <a:ext uri="{FF2B5EF4-FFF2-40B4-BE49-F238E27FC236}">
                <a16:creationId xmlns:a16="http://schemas.microsoft.com/office/drawing/2014/main" id="{6B5C86E3-EEB6-0F47-A19C-0676AD42827B}"/>
              </a:ext>
            </a:extLst>
          </p:cNvPr>
          <p:cNvSpPr/>
          <p:nvPr userDrawn="1"/>
        </p:nvSpPr>
        <p:spPr>
          <a:xfrm>
            <a:off x="9170194" y="1194026"/>
            <a:ext cx="2003994" cy="2003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Placeholder 2">
            <a:extLst>
              <a:ext uri="{FF2B5EF4-FFF2-40B4-BE49-F238E27FC236}">
                <a16:creationId xmlns:a16="http://schemas.microsoft.com/office/drawing/2014/main" id="{706B1F19-62EA-8347-A093-ABC4A2EAA1AA}"/>
              </a:ext>
            </a:extLst>
          </p:cNvPr>
          <p:cNvSpPr>
            <a:spLocks noGrp="1"/>
          </p:cNvSpPr>
          <p:nvPr>
            <p:ph type="body" idx="15"/>
          </p:nvPr>
        </p:nvSpPr>
        <p:spPr>
          <a:xfrm>
            <a:off x="8966485" y="3416300"/>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7" name="Picture Placeholder 11">
            <a:extLst>
              <a:ext uri="{FF2B5EF4-FFF2-40B4-BE49-F238E27FC236}">
                <a16:creationId xmlns:a16="http://schemas.microsoft.com/office/drawing/2014/main" id="{951E7641-A9EA-5F47-9F1F-D149D47D819A}"/>
              </a:ext>
            </a:extLst>
          </p:cNvPr>
          <p:cNvSpPr>
            <a:spLocks noGrp="1"/>
          </p:cNvSpPr>
          <p:nvPr>
            <p:ph type="pic" sz="quarter" idx="16"/>
          </p:nvPr>
        </p:nvSpPr>
        <p:spPr>
          <a:xfrm>
            <a:off x="9476073" y="1470534"/>
            <a:ext cx="1392238" cy="1450975"/>
          </a:xfrm>
        </p:spPr>
        <p:txBody>
          <a:bodyPr/>
          <a:lstStyle/>
          <a:p>
            <a:endParaRPr lang="en-US" dirty="0"/>
          </a:p>
        </p:txBody>
      </p:sp>
      <p:sp>
        <p:nvSpPr>
          <p:cNvPr id="11" name="Slide Number Placeholder 3">
            <a:extLst>
              <a:ext uri="{FF2B5EF4-FFF2-40B4-BE49-F238E27FC236}">
                <a16:creationId xmlns:a16="http://schemas.microsoft.com/office/drawing/2014/main" id="{480498C1-CAAA-4052-9410-E20571E60437}"/>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
        <p:nvSpPr>
          <p:cNvPr id="12" name="Title 1">
            <a:extLst>
              <a:ext uri="{FF2B5EF4-FFF2-40B4-BE49-F238E27FC236}">
                <a16:creationId xmlns:a16="http://schemas.microsoft.com/office/drawing/2014/main" id="{6FBB79A6-D973-4C7A-AC41-60C6AA8A6473}"/>
              </a:ext>
            </a:extLst>
          </p:cNvPr>
          <p:cNvSpPr>
            <a:spLocks noGrp="1"/>
          </p:cNvSpPr>
          <p:nvPr>
            <p:ph type="title"/>
          </p:nvPr>
        </p:nvSpPr>
        <p:spPr>
          <a:xfrm>
            <a:off x="16623" y="6265036"/>
            <a:ext cx="7743464" cy="592964"/>
          </a:xfrm>
        </p:spPr>
        <p:txBody>
          <a:bodyPr anchor="b"/>
          <a:lstStyle>
            <a:lvl1pPr algn="l">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286438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 Talking Points">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BBDA3E6-A802-D94F-8413-81694A90A8A9}"/>
              </a:ext>
            </a:extLst>
          </p:cNvPr>
          <p:cNvSpPr/>
          <p:nvPr userDrawn="1"/>
        </p:nvSpPr>
        <p:spPr>
          <a:xfrm>
            <a:off x="9404183" y="1595325"/>
            <a:ext cx="1483519" cy="14835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EB9AC064-6F24-FF40-A843-A9A36B42D354}"/>
              </a:ext>
            </a:extLst>
          </p:cNvPr>
          <p:cNvSpPr/>
          <p:nvPr userDrawn="1"/>
        </p:nvSpPr>
        <p:spPr>
          <a:xfrm>
            <a:off x="6652876" y="1611653"/>
            <a:ext cx="1483519" cy="14835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B28AF29-CFFD-9342-9213-59FA36D3041F}"/>
              </a:ext>
            </a:extLst>
          </p:cNvPr>
          <p:cNvSpPr/>
          <p:nvPr userDrawn="1"/>
        </p:nvSpPr>
        <p:spPr>
          <a:xfrm>
            <a:off x="3902421" y="1595325"/>
            <a:ext cx="1483519" cy="14835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355DE92-4588-E54B-BE72-D3C37686443E}"/>
              </a:ext>
            </a:extLst>
          </p:cNvPr>
          <p:cNvSpPr/>
          <p:nvPr userDrawn="1"/>
        </p:nvSpPr>
        <p:spPr>
          <a:xfrm>
            <a:off x="1151966" y="1595325"/>
            <a:ext cx="1483519" cy="14835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2B0AA7B3-7F86-4A5B-BCFC-80D16F5B0E6F}"/>
              </a:ext>
            </a:extLst>
          </p:cNvPr>
          <p:cNvSpPr>
            <a:spLocks noGrp="1"/>
          </p:cNvSpPr>
          <p:nvPr>
            <p:ph type="body" idx="1"/>
          </p:nvPr>
        </p:nvSpPr>
        <p:spPr>
          <a:xfrm>
            <a:off x="688018"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Picture Placeholder 11">
            <a:extLst>
              <a:ext uri="{FF2B5EF4-FFF2-40B4-BE49-F238E27FC236}">
                <a16:creationId xmlns:a16="http://schemas.microsoft.com/office/drawing/2014/main" id="{2EBA29CD-7A0C-4984-9512-A9F92E9992D7}"/>
              </a:ext>
            </a:extLst>
          </p:cNvPr>
          <p:cNvSpPr>
            <a:spLocks noGrp="1"/>
          </p:cNvSpPr>
          <p:nvPr>
            <p:ph type="pic" sz="quarter" idx="10"/>
          </p:nvPr>
        </p:nvSpPr>
        <p:spPr>
          <a:xfrm>
            <a:off x="1378401" y="1800019"/>
            <a:ext cx="1030648" cy="1074130"/>
          </a:xfrm>
        </p:spPr>
        <p:txBody>
          <a:bodyPr/>
          <a:lstStyle/>
          <a:p>
            <a:endParaRPr lang="en-US" dirty="0"/>
          </a:p>
        </p:txBody>
      </p:sp>
      <p:sp>
        <p:nvSpPr>
          <p:cNvPr id="16" name="Text Placeholder 2">
            <a:extLst>
              <a:ext uri="{FF2B5EF4-FFF2-40B4-BE49-F238E27FC236}">
                <a16:creationId xmlns:a16="http://schemas.microsoft.com/office/drawing/2014/main" id="{D20770D1-DF87-486F-BAB4-27A34B457EE1}"/>
              </a:ext>
            </a:extLst>
          </p:cNvPr>
          <p:cNvSpPr>
            <a:spLocks noGrp="1"/>
          </p:cNvSpPr>
          <p:nvPr>
            <p:ph type="body" idx="11"/>
          </p:nvPr>
        </p:nvSpPr>
        <p:spPr>
          <a:xfrm>
            <a:off x="3438475"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Picture Placeholder 11">
            <a:extLst>
              <a:ext uri="{FF2B5EF4-FFF2-40B4-BE49-F238E27FC236}">
                <a16:creationId xmlns:a16="http://schemas.microsoft.com/office/drawing/2014/main" id="{BFB8361F-E50D-47DD-A97D-663A8533953F}"/>
              </a:ext>
            </a:extLst>
          </p:cNvPr>
          <p:cNvSpPr>
            <a:spLocks noGrp="1"/>
          </p:cNvSpPr>
          <p:nvPr>
            <p:ph type="pic" sz="quarter" idx="12"/>
          </p:nvPr>
        </p:nvSpPr>
        <p:spPr>
          <a:xfrm>
            <a:off x="4128858" y="1800019"/>
            <a:ext cx="1030648" cy="1074130"/>
          </a:xfrm>
        </p:spPr>
        <p:txBody>
          <a:bodyPr/>
          <a:lstStyle/>
          <a:p>
            <a:endParaRPr lang="en-US" dirty="0"/>
          </a:p>
        </p:txBody>
      </p:sp>
      <p:sp>
        <p:nvSpPr>
          <p:cNvPr id="19" name="Text Placeholder 2">
            <a:extLst>
              <a:ext uri="{FF2B5EF4-FFF2-40B4-BE49-F238E27FC236}">
                <a16:creationId xmlns:a16="http://schemas.microsoft.com/office/drawing/2014/main" id="{464089F1-A7A8-4EC1-8EA8-CD23083664B8}"/>
              </a:ext>
            </a:extLst>
          </p:cNvPr>
          <p:cNvSpPr>
            <a:spLocks noGrp="1"/>
          </p:cNvSpPr>
          <p:nvPr>
            <p:ph type="body" idx="13"/>
          </p:nvPr>
        </p:nvSpPr>
        <p:spPr>
          <a:xfrm>
            <a:off x="6188932"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1" name="Picture Placeholder 11">
            <a:extLst>
              <a:ext uri="{FF2B5EF4-FFF2-40B4-BE49-F238E27FC236}">
                <a16:creationId xmlns:a16="http://schemas.microsoft.com/office/drawing/2014/main" id="{0C155E1B-BCF3-45F4-8B01-20B38151EDF2}"/>
              </a:ext>
            </a:extLst>
          </p:cNvPr>
          <p:cNvSpPr>
            <a:spLocks noGrp="1"/>
          </p:cNvSpPr>
          <p:nvPr>
            <p:ph type="pic" sz="quarter" idx="14"/>
          </p:nvPr>
        </p:nvSpPr>
        <p:spPr>
          <a:xfrm>
            <a:off x="6879315" y="1800019"/>
            <a:ext cx="1030648" cy="1074130"/>
          </a:xfrm>
        </p:spPr>
        <p:txBody>
          <a:bodyPr/>
          <a:lstStyle/>
          <a:p>
            <a:endParaRPr lang="en-US" dirty="0"/>
          </a:p>
        </p:txBody>
      </p:sp>
      <p:sp>
        <p:nvSpPr>
          <p:cNvPr id="22" name="Text Placeholder 2">
            <a:extLst>
              <a:ext uri="{FF2B5EF4-FFF2-40B4-BE49-F238E27FC236}">
                <a16:creationId xmlns:a16="http://schemas.microsoft.com/office/drawing/2014/main" id="{C64166AC-86D1-4019-A0B9-0270B37970CE}"/>
              </a:ext>
            </a:extLst>
          </p:cNvPr>
          <p:cNvSpPr>
            <a:spLocks noGrp="1"/>
          </p:cNvSpPr>
          <p:nvPr>
            <p:ph type="body" idx="15"/>
          </p:nvPr>
        </p:nvSpPr>
        <p:spPr>
          <a:xfrm>
            <a:off x="8910037" y="3316195"/>
            <a:ext cx="2411413" cy="1758156"/>
          </a:xfrm>
        </p:spPr>
        <p:txBody>
          <a:bodyPr anchor="t">
            <a:normAutofit/>
          </a:bodyPr>
          <a:lstStyle>
            <a:lvl1pPr marL="0" indent="0">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Picture Placeholder 11">
            <a:extLst>
              <a:ext uri="{FF2B5EF4-FFF2-40B4-BE49-F238E27FC236}">
                <a16:creationId xmlns:a16="http://schemas.microsoft.com/office/drawing/2014/main" id="{FDC227C8-78A1-4FEC-9EF4-695B803FC7E7}"/>
              </a:ext>
            </a:extLst>
          </p:cNvPr>
          <p:cNvSpPr>
            <a:spLocks noGrp="1"/>
          </p:cNvSpPr>
          <p:nvPr>
            <p:ph type="pic" sz="quarter" idx="16"/>
          </p:nvPr>
        </p:nvSpPr>
        <p:spPr>
          <a:xfrm>
            <a:off x="9630618" y="1800019"/>
            <a:ext cx="1030648" cy="1074130"/>
          </a:xfrm>
        </p:spPr>
        <p:txBody>
          <a:bodyPr/>
          <a:lstStyle/>
          <a:p>
            <a:endParaRPr lang="en-US" dirty="0"/>
          </a:p>
        </p:txBody>
      </p:sp>
      <p:sp>
        <p:nvSpPr>
          <p:cNvPr id="17" name="Slide Number Placeholder 3">
            <a:extLst>
              <a:ext uri="{FF2B5EF4-FFF2-40B4-BE49-F238E27FC236}">
                <a16:creationId xmlns:a16="http://schemas.microsoft.com/office/drawing/2014/main" id="{3CD607CD-63D4-45FA-9FC6-1E7DD6B4EC6C}"/>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
        <p:nvSpPr>
          <p:cNvPr id="20" name="Title 1">
            <a:extLst>
              <a:ext uri="{FF2B5EF4-FFF2-40B4-BE49-F238E27FC236}">
                <a16:creationId xmlns:a16="http://schemas.microsoft.com/office/drawing/2014/main" id="{807AD948-CA2B-4386-914B-4E62134B970D}"/>
              </a:ext>
            </a:extLst>
          </p:cNvPr>
          <p:cNvSpPr>
            <a:spLocks noGrp="1"/>
          </p:cNvSpPr>
          <p:nvPr>
            <p:ph type="title"/>
          </p:nvPr>
        </p:nvSpPr>
        <p:spPr>
          <a:xfrm>
            <a:off x="16623" y="6265036"/>
            <a:ext cx="7743464" cy="592964"/>
          </a:xfrm>
        </p:spPr>
        <p:txBody>
          <a:bodyPr anchor="b"/>
          <a:lstStyle>
            <a:lvl1pPr algn="l">
              <a:defRPr sz="3200">
                <a:solidFill>
                  <a:schemeClr val="tx1"/>
                </a:solidFill>
              </a:defRPr>
            </a:lvl1pPr>
          </a:lstStyle>
          <a:p>
            <a:r>
              <a:rPr lang="en-US"/>
              <a:t>Click to edit Master title style</a:t>
            </a:r>
          </a:p>
        </p:txBody>
      </p:sp>
    </p:spTree>
    <p:extLst>
      <p:ext uri="{BB962C8B-B14F-4D97-AF65-F5344CB8AC3E}">
        <p14:creationId xmlns:p14="http://schemas.microsoft.com/office/powerpoint/2010/main" val="4152293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CD2BC6-2947-4043-94D7-E7095593D4A8}"/>
              </a:ext>
            </a:extLst>
          </p:cNvPr>
          <p:cNvSpPr>
            <a:spLocks noGrp="1"/>
          </p:cNvSpPr>
          <p:nvPr>
            <p:ph type="title"/>
          </p:nvPr>
        </p:nvSpPr>
        <p:spPr>
          <a:xfrm>
            <a:off x="1182893" y="2004060"/>
            <a:ext cx="9973748"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7224249-CA3A-4DCB-9D1C-5CC110F0F000}"/>
              </a:ext>
            </a:extLst>
          </p:cNvPr>
          <p:cNvSpPr>
            <a:spLocks noGrp="1"/>
          </p:cNvSpPr>
          <p:nvPr>
            <p:ph type="body" idx="1"/>
          </p:nvPr>
        </p:nvSpPr>
        <p:spPr>
          <a:xfrm>
            <a:off x="1182893" y="3541077"/>
            <a:ext cx="9973747" cy="1677534"/>
          </a:xfrm>
          <a:prstGeom prst="rect">
            <a:avLst/>
          </a:prstGeom>
        </p:spPr>
        <p:txBody>
          <a:bodyPr vert="horz" lIns="91440" tIns="45720" rIns="91440" bIns="45720" rtlCol="0">
            <a:normAutofit/>
          </a:bodyPr>
          <a:lstStyle/>
          <a:p>
            <a:pPr lvl="0"/>
            <a:r>
              <a:rPr lang="en-US"/>
              <a:t>Click to edit Master text styles</a:t>
            </a:r>
          </a:p>
        </p:txBody>
      </p:sp>
      <p:sp>
        <p:nvSpPr>
          <p:cNvPr id="5" name="Rectangle 4">
            <a:extLst>
              <a:ext uri="{FF2B5EF4-FFF2-40B4-BE49-F238E27FC236}">
                <a16:creationId xmlns:a16="http://schemas.microsoft.com/office/drawing/2014/main" id="{D04B56FB-3109-DC40-9DEA-D75F466B89BF}"/>
              </a:ext>
            </a:extLst>
          </p:cNvPr>
          <p:cNvSpPr/>
          <p:nvPr userDrawn="1"/>
        </p:nvSpPr>
        <p:spPr>
          <a:xfrm>
            <a:off x="0" y="6250075"/>
            <a:ext cx="12192000" cy="607925"/>
          </a:xfrm>
          <a:prstGeom prst="rect">
            <a:avLst/>
          </a:prstGeom>
          <a:solidFill>
            <a:schemeClr val="accent2">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3F2435FE-3BA0-7E47-A4F0-5EBE87267904}"/>
              </a:ext>
            </a:extLst>
          </p:cNvPr>
          <p:cNvSpPr/>
          <p:nvPr userDrawn="1"/>
        </p:nvSpPr>
        <p:spPr>
          <a:xfrm>
            <a:off x="-26796" y="6234102"/>
            <a:ext cx="12218796" cy="45719"/>
          </a:xfrm>
          <a:prstGeom prst="rect">
            <a:avLst/>
          </a:prstGeom>
          <a:solidFill>
            <a:schemeClr val="accent3">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CC688242-1735-4517-999E-EEDA432C7B86}"/>
              </a:ext>
            </a:extLst>
          </p:cNvPr>
          <p:cNvSpPr>
            <a:spLocks noGrp="1"/>
          </p:cNvSpPr>
          <p:nvPr>
            <p:ph type="sldNum" sz="quarter" idx="4"/>
          </p:nvPr>
        </p:nvSpPr>
        <p:spPr>
          <a:xfrm>
            <a:off x="0" y="9559"/>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886F5-B1AE-4508-9C9A-6319CDFEB770}" type="slidenum">
              <a:rPr lang="en-US" smtClean="0"/>
              <a:pPr/>
              <a:t>‹#›</a:t>
            </a:fld>
            <a:endParaRPr lang="en-US" dirty="0"/>
          </a:p>
        </p:txBody>
      </p:sp>
    </p:spTree>
    <p:extLst>
      <p:ext uri="{BB962C8B-B14F-4D97-AF65-F5344CB8AC3E}">
        <p14:creationId xmlns:p14="http://schemas.microsoft.com/office/powerpoint/2010/main" val="1949499988"/>
      </p:ext>
    </p:extLst>
  </p:cSld>
  <p:clrMap bg1="lt1" tx1="dk1" bg2="lt2" tx2="dk2" accent1="accent1" accent2="accent2" accent3="accent3" accent4="accent4" accent5="accent5" accent6="accent6" hlink="hlink" folHlink="folHlink"/>
  <p:sldLayoutIdLst>
    <p:sldLayoutId id="2147483649" r:id="rId1"/>
    <p:sldLayoutId id="2147483685" r:id="rId2"/>
    <p:sldLayoutId id="2147483690" r:id="rId3"/>
    <p:sldLayoutId id="2147483727" r:id="rId4"/>
    <p:sldLayoutId id="2147483653" r:id="rId5"/>
    <p:sldLayoutId id="2147483723" r:id="rId6"/>
    <p:sldLayoutId id="2147483668" r:id="rId7"/>
    <p:sldLayoutId id="2147483730" r:id="rId8"/>
    <p:sldLayoutId id="2147483662" r:id="rId9"/>
    <p:sldLayoutId id="2147483654" r:id="rId10"/>
    <p:sldLayoutId id="2147483679" r:id="rId11"/>
    <p:sldLayoutId id="2147483680" r:id="rId12"/>
    <p:sldLayoutId id="2147483681" r:id="rId13"/>
    <p:sldLayoutId id="2147483719" r:id="rId14"/>
    <p:sldLayoutId id="2147483720" r:id="rId15"/>
    <p:sldLayoutId id="2147483721" r:id="rId16"/>
    <p:sldLayoutId id="2147483722" r:id="rId17"/>
    <p:sldLayoutId id="2147483670" r:id="rId18"/>
    <p:sldLayoutId id="2147483731" r:id="rId19"/>
    <p:sldLayoutId id="2147483725" r:id="rId20"/>
    <p:sldLayoutId id="2147483689" r:id="rId21"/>
    <p:sldLayoutId id="2147483672" r:id="rId22"/>
    <p:sldLayoutId id="2147483732" r:id="rId23"/>
    <p:sldLayoutId id="2147483726" r:id="rId24"/>
    <p:sldLayoutId id="2147483729" r:id="rId25"/>
    <p:sldLayoutId id="2147483682" r:id="rId26"/>
    <p:sldLayoutId id="2147483728" r:id="rId27"/>
    <p:sldLayoutId id="2147483686" r:id="rId28"/>
    <p:sldLayoutId id="2147483688" r:id="rId29"/>
    <p:sldLayoutId id="2147483724" r:id="rId30"/>
  </p:sldLayoutIdLst>
  <p:hf hdr="0" ftr="0" dt="0"/>
  <p:txStyles>
    <p:titleStyle>
      <a:lvl1pPr algn="ctr"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dpuc.state.ct.us/DEEPEnergy.nsf/c6c6d525f7cdd1168525797d0047c5bf/52229022e5b2c05e85257c15006ee1ce?OpenDocument" TargetMode="Externa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30.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024D-FBB9-4E4D-813B-81DCF6E0C35D}"/>
              </a:ext>
            </a:extLst>
          </p:cNvPr>
          <p:cNvSpPr>
            <a:spLocks noGrp="1"/>
          </p:cNvSpPr>
          <p:nvPr>
            <p:ph type="ctrTitle"/>
          </p:nvPr>
        </p:nvSpPr>
        <p:spPr>
          <a:xfrm>
            <a:off x="2734056" y="437753"/>
            <a:ext cx="8985308" cy="2387600"/>
          </a:xfrm>
        </p:spPr>
        <p:txBody>
          <a:bodyPr>
            <a:normAutofit/>
          </a:bodyPr>
          <a:lstStyle/>
          <a:p>
            <a:r>
              <a:rPr lang="en-US" sz="4800" dirty="0"/>
              <a:t>ES Budget Update</a:t>
            </a:r>
          </a:p>
        </p:txBody>
      </p:sp>
      <p:sp>
        <p:nvSpPr>
          <p:cNvPr id="3" name="Subtitle 2">
            <a:extLst>
              <a:ext uri="{FF2B5EF4-FFF2-40B4-BE49-F238E27FC236}">
                <a16:creationId xmlns:a16="http://schemas.microsoft.com/office/drawing/2014/main" id="{19D71465-4628-3846-ABF2-9D94008E8A67}"/>
              </a:ext>
            </a:extLst>
          </p:cNvPr>
          <p:cNvSpPr>
            <a:spLocks noGrp="1"/>
          </p:cNvSpPr>
          <p:nvPr>
            <p:ph type="subTitle" idx="1"/>
          </p:nvPr>
        </p:nvSpPr>
        <p:spPr/>
        <p:txBody>
          <a:bodyPr/>
          <a:lstStyle/>
          <a:p>
            <a:r>
              <a:rPr lang="en-US" dirty="0"/>
              <a:t>December 13, 2023</a:t>
            </a:r>
          </a:p>
        </p:txBody>
      </p:sp>
    </p:spTree>
    <p:extLst>
      <p:ext uri="{BB962C8B-B14F-4D97-AF65-F5344CB8AC3E}">
        <p14:creationId xmlns:p14="http://schemas.microsoft.com/office/powerpoint/2010/main" val="3063730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DE2E087-F2BF-C59F-B4AA-096E7CF46CA9}"/>
              </a:ext>
            </a:extLst>
          </p:cNvPr>
          <p:cNvSpPr>
            <a:spLocks noGrp="1"/>
          </p:cNvSpPr>
          <p:nvPr>
            <p:ph type="body" sz="quarter" idx="10"/>
          </p:nvPr>
        </p:nvSpPr>
        <p:spPr>
          <a:xfrm>
            <a:off x="6096000" y="2110155"/>
            <a:ext cx="5818632" cy="3590354"/>
          </a:xfrm>
        </p:spPr>
        <p:txBody>
          <a:bodyPr>
            <a:normAutofit lnSpcReduction="10000"/>
          </a:bodyPr>
          <a:lstStyle/>
          <a:p>
            <a:pPr marL="0" marR="0">
              <a:spcBef>
                <a:spcPts val="200"/>
              </a:spcBef>
              <a:spcAft>
                <a:spcPts val="0"/>
              </a:spcAft>
            </a:pPr>
            <a:r>
              <a:rPr lang="en-US" sz="1800" u="sng"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See </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Department of Energy and Environmental Protection’s (“DEEP”) </a:t>
            </a:r>
            <a:r>
              <a:rPr lang="en-US" sz="1800" u="sng"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Final Decision</a:t>
            </a:r>
            <a:r>
              <a:rPr lang="en-US" sz="1800" dirty="0">
                <a:solidFill>
                  <a:schemeClr val="tx1">
                    <a:lumMod val="65000"/>
                    <a:lumOff val="35000"/>
                  </a:schemeClr>
                </a:solidFill>
                <a:effectLst/>
                <a:latin typeface="Arial" panose="020B0604020202020204" pitchFamily="34" charset="0"/>
                <a:ea typeface="Calibri" panose="020F0502020204030204" pitchFamily="34" charset="0"/>
                <a:cs typeface="Arial" panose="020B0604020202020204" pitchFamily="34" charset="0"/>
              </a:rPr>
              <a:t>, 2013-2015 Electric and Natural Gas Conservation &amp; Load Management Plan, Oct. 31, 2013, p. 21, DEEP states: “Therefore, as a general policy, DEEP requires the Companies to detail any proposals to spend forward in the Annual Updates submitted to DEEP in the interim years of any three-year C&amp;LM plan period. The EEB may monitor and approve any forward spending of 15 percent or less of the subsequent year’s budget. Any forward spending above the 15 percent threshold amount may not proceed without prior authorization by DEEP, which authorization could be requested at any time by the electric distribution companies (“EDCs”) and the local distribution companies (“LDCs”)  </a:t>
            </a:r>
          </a:p>
        </p:txBody>
      </p:sp>
      <p:sp>
        <p:nvSpPr>
          <p:cNvPr id="4" name="Slide Number Placeholder 3">
            <a:extLst>
              <a:ext uri="{FF2B5EF4-FFF2-40B4-BE49-F238E27FC236}">
                <a16:creationId xmlns:a16="http://schemas.microsoft.com/office/drawing/2014/main" id="{F3008EEA-6C08-253C-48DF-5B3A6B345A1E}"/>
              </a:ext>
            </a:extLst>
          </p:cNvPr>
          <p:cNvSpPr>
            <a:spLocks noGrp="1"/>
          </p:cNvSpPr>
          <p:nvPr>
            <p:ph type="sldNum" sz="quarter" idx="4"/>
          </p:nvPr>
        </p:nvSpPr>
        <p:spPr/>
        <p:txBody>
          <a:bodyPr/>
          <a:lstStyle/>
          <a:p>
            <a:fld id="{7D2886F5-B1AE-4508-9C9A-6319CDFEB770}" type="slidenum">
              <a:rPr lang="en-US" smtClean="0"/>
              <a:pPr/>
              <a:t>10</a:t>
            </a:fld>
            <a:endParaRPr lang="en-US" dirty="0"/>
          </a:p>
        </p:txBody>
      </p:sp>
      <p:sp>
        <p:nvSpPr>
          <p:cNvPr id="2" name="Title 1">
            <a:extLst>
              <a:ext uri="{FF2B5EF4-FFF2-40B4-BE49-F238E27FC236}">
                <a16:creationId xmlns:a16="http://schemas.microsoft.com/office/drawing/2014/main" id="{0A6320CA-6113-A0DA-D06F-416306790961}"/>
              </a:ext>
            </a:extLst>
          </p:cNvPr>
          <p:cNvSpPr>
            <a:spLocks noGrp="1"/>
          </p:cNvSpPr>
          <p:nvPr>
            <p:ph type="title" idx="4294967295"/>
          </p:nvPr>
        </p:nvSpPr>
        <p:spPr>
          <a:xfrm>
            <a:off x="6771737" y="374650"/>
            <a:ext cx="5420264" cy="1600200"/>
          </a:xfrm>
        </p:spPr>
        <p:txBody>
          <a:bodyPr>
            <a:normAutofit/>
          </a:bodyPr>
          <a:lstStyle/>
          <a:p>
            <a:r>
              <a:rPr lang="en-US" sz="3200" dirty="0"/>
              <a:t>Regulatory Authority</a:t>
            </a:r>
          </a:p>
        </p:txBody>
      </p:sp>
    </p:spTree>
    <p:extLst>
      <p:ext uri="{BB962C8B-B14F-4D97-AF65-F5344CB8AC3E}">
        <p14:creationId xmlns:p14="http://schemas.microsoft.com/office/powerpoint/2010/main" val="1984476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6FFB809-0E46-A9CC-21F7-C8598DCEDBDE}"/>
              </a:ext>
            </a:extLst>
          </p:cNvPr>
          <p:cNvSpPr>
            <a:spLocks noGrp="1"/>
          </p:cNvSpPr>
          <p:nvPr>
            <p:ph type="body" sz="quarter" idx="11"/>
          </p:nvPr>
        </p:nvSpPr>
        <p:spPr>
          <a:xfrm>
            <a:off x="6445953" y="2283240"/>
            <a:ext cx="5266695" cy="4434840"/>
          </a:xfrm>
        </p:spPr>
        <p:txBody>
          <a:bodyPr>
            <a:normAutofit/>
          </a:bodyPr>
          <a:lstStyle/>
          <a:p>
            <a:r>
              <a:rPr lang="en-US" sz="2000" dirty="0">
                <a:solidFill>
                  <a:schemeClr val="tx1">
                    <a:lumMod val="65000"/>
                    <a:lumOff val="35000"/>
                  </a:schemeClr>
                </a:solidFill>
              </a:rPr>
              <a:t>- Allow Eversource to spend forward up to 10% of 2024 budget and mitigate situation over next 16 months</a:t>
            </a:r>
          </a:p>
          <a:p>
            <a:r>
              <a:rPr lang="en-US" sz="2000" dirty="0">
                <a:solidFill>
                  <a:schemeClr val="tx1">
                    <a:lumMod val="65000"/>
                    <a:lumOff val="35000"/>
                  </a:schemeClr>
                </a:solidFill>
              </a:rPr>
              <a:t>- Approving request will allow mitigation tactics and strategies to slow down spending in 2023 and be effective all year long in 2024, and avoid having to close program activity for 2-to-3 months</a:t>
            </a:r>
          </a:p>
        </p:txBody>
      </p:sp>
      <p:sp>
        <p:nvSpPr>
          <p:cNvPr id="4" name="Slide Number Placeholder 3">
            <a:extLst>
              <a:ext uri="{FF2B5EF4-FFF2-40B4-BE49-F238E27FC236}">
                <a16:creationId xmlns:a16="http://schemas.microsoft.com/office/drawing/2014/main" id="{F3008EEA-6C08-253C-48DF-5B3A6B345A1E}"/>
              </a:ext>
            </a:extLst>
          </p:cNvPr>
          <p:cNvSpPr>
            <a:spLocks noGrp="1"/>
          </p:cNvSpPr>
          <p:nvPr>
            <p:ph type="sldNum" sz="quarter" idx="4"/>
          </p:nvPr>
        </p:nvSpPr>
        <p:spPr/>
        <p:txBody>
          <a:bodyPr/>
          <a:lstStyle/>
          <a:p>
            <a:fld id="{7D2886F5-B1AE-4508-9C9A-6319CDFEB770}" type="slidenum">
              <a:rPr lang="en-US" smtClean="0"/>
              <a:pPr/>
              <a:t>11</a:t>
            </a:fld>
            <a:endParaRPr lang="en-US" dirty="0"/>
          </a:p>
        </p:txBody>
      </p:sp>
      <p:sp>
        <p:nvSpPr>
          <p:cNvPr id="2" name="Title 1">
            <a:extLst>
              <a:ext uri="{FF2B5EF4-FFF2-40B4-BE49-F238E27FC236}">
                <a16:creationId xmlns:a16="http://schemas.microsoft.com/office/drawing/2014/main" id="{0A6320CA-6113-A0DA-D06F-416306790961}"/>
              </a:ext>
            </a:extLst>
          </p:cNvPr>
          <p:cNvSpPr>
            <a:spLocks noGrp="1"/>
          </p:cNvSpPr>
          <p:nvPr>
            <p:ph type="title" idx="4294967295"/>
          </p:nvPr>
        </p:nvSpPr>
        <p:spPr>
          <a:xfrm>
            <a:off x="6236898" y="374683"/>
            <a:ext cx="5684807" cy="1800345"/>
          </a:xfrm>
        </p:spPr>
        <p:txBody>
          <a:bodyPr>
            <a:normAutofit/>
          </a:bodyPr>
          <a:lstStyle/>
          <a:p>
            <a:r>
              <a:rPr lang="en-US" sz="3200" dirty="0"/>
              <a:t>Eversource Request to EEB</a:t>
            </a:r>
          </a:p>
        </p:txBody>
      </p:sp>
    </p:spTree>
    <p:extLst>
      <p:ext uri="{BB962C8B-B14F-4D97-AF65-F5344CB8AC3E}">
        <p14:creationId xmlns:p14="http://schemas.microsoft.com/office/powerpoint/2010/main" val="1807792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8A0C0E-7B38-3A49-D1EA-D18C4A819B86}"/>
              </a:ext>
            </a:extLst>
          </p:cNvPr>
          <p:cNvSpPr>
            <a:spLocks noGrp="1"/>
          </p:cNvSpPr>
          <p:nvPr>
            <p:ph type="title"/>
          </p:nvPr>
        </p:nvSpPr>
        <p:spPr>
          <a:xfrm>
            <a:off x="634926" y="192121"/>
            <a:ext cx="4990426" cy="1600200"/>
          </a:xfrm>
        </p:spPr>
        <p:txBody>
          <a:bodyPr>
            <a:normAutofit/>
          </a:bodyPr>
          <a:lstStyle/>
          <a:p>
            <a:r>
              <a:rPr lang="en-US" sz="2800" dirty="0"/>
              <a:t>Additional 2024 HES and HES-IE Considerations</a:t>
            </a:r>
          </a:p>
        </p:txBody>
      </p:sp>
      <p:sp>
        <p:nvSpPr>
          <p:cNvPr id="5" name="Slide Number Placeholder 4">
            <a:extLst>
              <a:ext uri="{FF2B5EF4-FFF2-40B4-BE49-F238E27FC236}">
                <a16:creationId xmlns:a16="http://schemas.microsoft.com/office/drawing/2014/main" id="{D8807307-A0F0-E8EA-B668-87888AE86CD3}"/>
              </a:ext>
            </a:extLst>
          </p:cNvPr>
          <p:cNvSpPr>
            <a:spLocks noGrp="1"/>
          </p:cNvSpPr>
          <p:nvPr>
            <p:ph type="sldNum" sz="quarter" idx="4"/>
          </p:nvPr>
        </p:nvSpPr>
        <p:spPr/>
        <p:txBody>
          <a:bodyPr/>
          <a:lstStyle/>
          <a:p>
            <a:fld id="{7D2886F5-B1AE-4508-9C9A-6319CDFEB770}" type="slidenum">
              <a:rPr lang="en-US" smtClean="0"/>
              <a:pPr/>
              <a:t>12</a:t>
            </a:fld>
            <a:endParaRPr lang="en-US" dirty="0"/>
          </a:p>
        </p:txBody>
      </p:sp>
      <p:sp>
        <p:nvSpPr>
          <p:cNvPr id="6" name="Text Placeholder 2">
            <a:extLst>
              <a:ext uri="{FF2B5EF4-FFF2-40B4-BE49-F238E27FC236}">
                <a16:creationId xmlns:a16="http://schemas.microsoft.com/office/drawing/2014/main" id="{42A22F0A-8E1A-51B2-C742-B43CD8AD1E77}"/>
              </a:ext>
            </a:extLst>
          </p:cNvPr>
          <p:cNvSpPr txBox="1">
            <a:spLocks/>
          </p:cNvSpPr>
          <p:nvPr/>
        </p:nvSpPr>
        <p:spPr>
          <a:xfrm>
            <a:off x="634926" y="2301257"/>
            <a:ext cx="4225173" cy="4132415"/>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00000"/>
              </a:lnSpc>
              <a:spcBef>
                <a:spcPts val="600"/>
              </a:spcBef>
              <a:buFontTx/>
              <a:buChar char="-"/>
            </a:pPr>
            <a:r>
              <a:rPr lang="en-US" dirty="0">
                <a:solidFill>
                  <a:schemeClr val="tx2"/>
                </a:solidFill>
              </a:rPr>
              <a:t>Insulation incentive / measure changes (evaluation and budget)</a:t>
            </a:r>
          </a:p>
          <a:p>
            <a:pPr marL="285750" indent="-285750">
              <a:lnSpc>
                <a:spcPct val="100000"/>
              </a:lnSpc>
              <a:spcBef>
                <a:spcPts val="600"/>
              </a:spcBef>
              <a:buFontTx/>
              <a:buChar char="-"/>
            </a:pPr>
            <a:r>
              <a:rPr lang="en-US" dirty="0">
                <a:solidFill>
                  <a:schemeClr val="tx2"/>
                </a:solidFill>
              </a:rPr>
              <a:t>HES-Income Eligible, limit comprehensive incentive (budget)</a:t>
            </a:r>
          </a:p>
          <a:p>
            <a:pPr marL="285750" indent="-285750">
              <a:lnSpc>
                <a:spcPct val="100000"/>
              </a:lnSpc>
              <a:spcBef>
                <a:spcPts val="600"/>
              </a:spcBef>
              <a:buFontTx/>
              <a:buChar char="-"/>
            </a:pPr>
            <a:endParaRPr lang="en-US" sz="2000" dirty="0">
              <a:solidFill>
                <a:schemeClr val="tx2"/>
              </a:solidFill>
            </a:endParaRPr>
          </a:p>
          <a:p>
            <a:pPr marL="742950" lvl="1" indent="-285750">
              <a:lnSpc>
                <a:spcPct val="100000"/>
              </a:lnSpc>
              <a:spcBef>
                <a:spcPts val="600"/>
              </a:spcBef>
              <a:buFont typeface="Arial"/>
              <a:buChar char="•"/>
            </a:pPr>
            <a:endParaRPr lang="en-US" sz="1600" dirty="0">
              <a:solidFill>
                <a:schemeClr val="tx2"/>
              </a:solidFill>
              <a:cs typeface="Arial"/>
            </a:endParaRPr>
          </a:p>
          <a:p>
            <a:pPr marL="742950" lvl="1" indent="-285750">
              <a:lnSpc>
                <a:spcPct val="100000"/>
              </a:lnSpc>
              <a:spcBef>
                <a:spcPts val="600"/>
              </a:spcBef>
              <a:buFont typeface="Arial"/>
              <a:buChar char="•"/>
            </a:pPr>
            <a:endParaRPr lang="en-US" sz="1600" dirty="0">
              <a:solidFill>
                <a:schemeClr val="tx2"/>
              </a:solidFill>
              <a:cs typeface="Arial"/>
            </a:endParaRPr>
          </a:p>
          <a:p>
            <a:pPr>
              <a:lnSpc>
                <a:spcPct val="100000"/>
              </a:lnSpc>
              <a:spcBef>
                <a:spcPts val="600"/>
              </a:spcBef>
            </a:pPr>
            <a:endParaRPr lang="en-US" sz="2000" dirty="0">
              <a:solidFill>
                <a:schemeClr val="tx2"/>
              </a:solidFill>
              <a:cs typeface="Arial"/>
            </a:endParaRPr>
          </a:p>
        </p:txBody>
      </p:sp>
      <p:sp>
        <p:nvSpPr>
          <p:cNvPr id="2" name="Text Placeholder 2">
            <a:extLst>
              <a:ext uri="{FF2B5EF4-FFF2-40B4-BE49-F238E27FC236}">
                <a16:creationId xmlns:a16="http://schemas.microsoft.com/office/drawing/2014/main" id="{97D47C84-5F0E-5A5E-1DEE-5764045AFBD1}"/>
              </a:ext>
            </a:extLst>
          </p:cNvPr>
          <p:cNvSpPr txBox="1">
            <a:spLocks/>
          </p:cNvSpPr>
          <p:nvPr/>
        </p:nvSpPr>
        <p:spPr>
          <a:xfrm>
            <a:off x="4530520" y="1644309"/>
            <a:ext cx="5461073" cy="4793562"/>
          </a:xfrm>
          <a:prstGeom prst="rect">
            <a:avLst/>
          </a:prstGeom>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marL="285750" indent="-285750">
              <a:lnSpc>
                <a:spcPct val="100000"/>
              </a:lnSpc>
              <a:spcBef>
                <a:spcPts val="600"/>
              </a:spcBef>
              <a:buFontTx/>
              <a:buChar char="-"/>
            </a:pPr>
            <a:endParaRPr lang="en-US" sz="2000" dirty="0">
              <a:solidFill>
                <a:schemeClr val="tx2"/>
              </a:solidFill>
              <a:cs typeface="Arial"/>
            </a:endParaRPr>
          </a:p>
        </p:txBody>
      </p:sp>
    </p:spTree>
    <p:extLst>
      <p:ext uri="{BB962C8B-B14F-4D97-AF65-F5344CB8AC3E}">
        <p14:creationId xmlns:p14="http://schemas.microsoft.com/office/powerpoint/2010/main" val="3322892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96EF43-6956-8162-AB7E-6865A6139C17}"/>
              </a:ext>
            </a:extLst>
          </p:cNvPr>
          <p:cNvSpPr/>
          <p:nvPr/>
        </p:nvSpPr>
        <p:spPr>
          <a:xfrm>
            <a:off x="348935" y="1562028"/>
            <a:ext cx="11550769" cy="65560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39B0CF-DDE2-954C-A32D-DEDAFC5F0470}"/>
              </a:ext>
            </a:extLst>
          </p:cNvPr>
          <p:cNvSpPr>
            <a:spLocks noGrp="1"/>
          </p:cNvSpPr>
          <p:nvPr>
            <p:ph type="title"/>
          </p:nvPr>
        </p:nvSpPr>
        <p:spPr>
          <a:xfrm>
            <a:off x="3105509" y="305026"/>
            <a:ext cx="8555139" cy="1272798"/>
          </a:xfrm>
        </p:spPr>
        <p:txBody>
          <a:bodyPr vert="horz" lIns="91440" tIns="45720" rIns="91440" bIns="45720" rtlCol="0" anchor="ctr">
            <a:normAutofit/>
          </a:bodyPr>
          <a:lstStyle/>
          <a:p>
            <a:pPr algn="ctr"/>
            <a:r>
              <a:rPr lang="en-US" kern="1200" dirty="0">
                <a:latin typeface="+mj-lt"/>
                <a:ea typeface="+mj-ea"/>
                <a:cs typeface="+mj-cs"/>
              </a:rPr>
              <a:t>Combined Summary ($ Millions) Summary</a:t>
            </a:r>
            <a:endParaRPr lang="en-US" kern="1200" dirty="0">
              <a:solidFill>
                <a:schemeClr val="bg1"/>
              </a:solidFill>
              <a:latin typeface="+mj-lt"/>
              <a:ea typeface="+mj-ea"/>
              <a:cs typeface="+mj-cs"/>
            </a:endParaRPr>
          </a:p>
        </p:txBody>
      </p:sp>
      <p:sp>
        <p:nvSpPr>
          <p:cNvPr id="3" name="Slide Number Placeholder 2">
            <a:extLst>
              <a:ext uri="{FF2B5EF4-FFF2-40B4-BE49-F238E27FC236}">
                <a16:creationId xmlns:a16="http://schemas.microsoft.com/office/drawing/2014/main" id="{64C69E38-85AE-F71D-749B-D07021308C76}"/>
              </a:ext>
            </a:extLst>
          </p:cNvPr>
          <p:cNvSpPr>
            <a:spLocks noGrp="1"/>
          </p:cNvSpPr>
          <p:nvPr>
            <p:ph type="sldNum" sz="quarter" idx="4"/>
          </p:nvPr>
        </p:nvSpPr>
        <p:spPr>
          <a:xfrm>
            <a:off x="0" y="9559"/>
            <a:ext cx="405442" cy="365125"/>
          </a:xfrm>
        </p:spPr>
        <p:txBody>
          <a:bodyPr vert="horz" lIns="91440" tIns="45720" rIns="91440" bIns="45720" rtlCol="0" anchor="ctr">
            <a:normAutofit/>
          </a:bodyPr>
          <a:lstStyle/>
          <a:p>
            <a:pPr algn="r">
              <a:spcAft>
                <a:spcPts val="600"/>
              </a:spcAft>
            </a:pPr>
            <a:fld id="{7D2886F5-B1AE-4508-9C9A-6319CDFEB770}" type="slidenum">
              <a:rPr lang="en-US" smtClean="0"/>
              <a:pPr algn="r">
                <a:spcAft>
                  <a:spcPts val="600"/>
                </a:spcAft>
              </a:pPr>
              <a:t>13</a:t>
            </a:fld>
            <a:endParaRPr lang="en-US" dirty="0"/>
          </a:p>
        </p:txBody>
      </p:sp>
      <p:pic>
        <p:nvPicPr>
          <p:cNvPr id="4" name="Picture 3">
            <a:extLst>
              <a:ext uri="{FF2B5EF4-FFF2-40B4-BE49-F238E27FC236}">
                <a16:creationId xmlns:a16="http://schemas.microsoft.com/office/drawing/2014/main" id="{F54F11D7-C661-0EC6-DDB4-5A644F7F7A8B}"/>
              </a:ext>
            </a:extLst>
          </p:cNvPr>
          <p:cNvPicPr>
            <a:picLocks noChangeAspect="1"/>
          </p:cNvPicPr>
          <p:nvPr/>
        </p:nvPicPr>
        <p:blipFill>
          <a:blip r:embed="rId2"/>
          <a:stretch>
            <a:fillRect/>
          </a:stretch>
        </p:blipFill>
        <p:spPr>
          <a:xfrm>
            <a:off x="348935" y="1945102"/>
            <a:ext cx="11494129" cy="2967796"/>
          </a:xfrm>
          <a:prstGeom prst="rect">
            <a:avLst/>
          </a:prstGeom>
        </p:spPr>
      </p:pic>
    </p:spTree>
    <p:extLst>
      <p:ext uri="{BB962C8B-B14F-4D97-AF65-F5344CB8AC3E}">
        <p14:creationId xmlns:p14="http://schemas.microsoft.com/office/powerpoint/2010/main" val="62842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221956C9-156A-4F35-9DF4-C8CC64DA623F}"/>
              </a:ext>
            </a:extLst>
          </p:cNvPr>
          <p:cNvSpPr>
            <a:spLocks noGrp="1"/>
          </p:cNvSpPr>
          <p:nvPr>
            <p:ph type="title"/>
          </p:nvPr>
        </p:nvSpPr>
        <p:spPr>
          <a:xfrm>
            <a:off x="671512" y="169448"/>
            <a:ext cx="10972800" cy="944561"/>
          </a:xfrm>
        </p:spPr>
        <p:txBody>
          <a:bodyPr>
            <a:normAutofit/>
          </a:bodyPr>
          <a:lstStyle/>
          <a:p>
            <a:pPr algn="r"/>
            <a:r>
              <a:rPr lang="en-US" sz="3200" dirty="0"/>
              <a:t>Spending Summary (in millions)</a:t>
            </a:r>
          </a:p>
        </p:txBody>
      </p:sp>
      <p:sp>
        <p:nvSpPr>
          <p:cNvPr id="3" name="Slide Number Placeholder 3">
            <a:extLst>
              <a:ext uri="{FF2B5EF4-FFF2-40B4-BE49-F238E27FC236}">
                <a16:creationId xmlns:a16="http://schemas.microsoft.com/office/drawing/2014/main" id="{5A411760-8739-94C5-EDD5-F72AC6A1AF2C}"/>
              </a:ext>
            </a:extLst>
          </p:cNvPr>
          <p:cNvSpPr>
            <a:spLocks noGrp="1"/>
          </p:cNvSpPr>
          <p:nvPr>
            <p:ph type="sldNum" sz="quarter" idx="4"/>
          </p:nvPr>
        </p:nvSpPr>
        <p:spPr>
          <a:xfrm>
            <a:off x="-2544698" y="0"/>
            <a:ext cx="2844800" cy="365125"/>
          </a:xfrm>
        </p:spPr>
        <p:txBody>
          <a:bodyPr vert="horz" lIns="91440" tIns="45720" rIns="91440" bIns="45720" rtlCol="0" anchor="ctr">
            <a:normAutofit/>
          </a:bodyPr>
          <a:lstStyle/>
          <a:p>
            <a:pPr algn="r">
              <a:spcAft>
                <a:spcPts val="600"/>
              </a:spcAft>
            </a:pPr>
            <a:fld id="{7D2886F5-B1AE-4508-9C9A-6319CDFEB770}" type="slidenum">
              <a:rPr lang="en-US">
                <a:solidFill>
                  <a:schemeClr val="bg2">
                    <a:lumMod val="50000"/>
                  </a:schemeClr>
                </a:solidFill>
              </a:rPr>
              <a:pPr algn="r">
                <a:spcAft>
                  <a:spcPts val="600"/>
                </a:spcAft>
              </a:pPr>
              <a:t>14</a:t>
            </a:fld>
            <a:endParaRPr lang="en-US" dirty="0">
              <a:solidFill>
                <a:schemeClr val="bg2">
                  <a:lumMod val="50000"/>
                </a:schemeClr>
              </a:solidFill>
            </a:endParaRPr>
          </a:p>
        </p:txBody>
      </p:sp>
      <p:pic>
        <p:nvPicPr>
          <p:cNvPr id="6" name="Picture 5">
            <a:extLst>
              <a:ext uri="{FF2B5EF4-FFF2-40B4-BE49-F238E27FC236}">
                <a16:creationId xmlns:a16="http://schemas.microsoft.com/office/drawing/2014/main" id="{483542E5-432B-9E0E-7034-0E9DFB5EBBB9}"/>
              </a:ext>
            </a:extLst>
          </p:cNvPr>
          <p:cNvPicPr>
            <a:picLocks noChangeAspect="1"/>
          </p:cNvPicPr>
          <p:nvPr/>
        </p:nvPicPr>
        <p:blipFill>
          <a:blip r:embed="rId2"/>
          <a:stretch>
            <a:fillRect/>
          </a:stretch>
        </p:blipFill>
        <p:spPr>
          <a:xfrm>
            <a:off x="449570" y="1302069"/>
            <a:ext cx="10848975" cy="2181225"/>
          </a:xfrm>
          <a:prstGeom prst="rect">
            <a:avLst/>
          </a:prstGeom>
        </p:spPr>
      </p:pic>
      <p:pic>
        <p:nvPicPr>
          <p:cNvPr id="8" name="Picture 7">
            <a:extLst>
              <a:ext uri="{FF2B5EF4-FFF2-40B4-BE49-F238E27FC236}">
                <a16:creationId xmlns:a16="http://schemas.microsoft.com/office/drawing/2014/main" id="{9416753F-A643-09E3-1C9A-15121F2A6BD8}"/>
              </a:ext>
            </a:extLst>
          </p:cNvPr>
          <p:cNvPicPr>
            <a:picLocks noChangeAspect="1"/>
          </p:cNvPicPr>
          <p:nvPr/>
        </p:nvPicPr>
        <p:blipFill>
          <a:blip r:embed="rId3"/>
          <a:stretch>
            <a:fillRect/>
          </a:stretch>
        </p:blipFill>
        <p:spPr>
          <a:xfrm>
            <a:off x="2006354" y="3569063"/>
            <a:ext cx="3551068" cy="2625160"/>
          </a:xfrm>
          <a:prstGeom prst="rect">
            <a:avLst/>
          </a:prstGeom>
        </p:spPr>
      </p:pic>
      <p:pic>
        <p:nvPicPr>
          <p:cNvPr id="9" name="Picture 8">
            <a:extLst>
              <a:ext uri="{FF2B5EF4-FFF2-40B4-BE49-F238E27FC236}">
                <a16:creationId xmlns:a16="http://schemas.microsoft.com/office/drawing/2014/main" id="{078DA2F2-8BD6-1D79-5487-94388A3C07E5}"/>
              </a:ext>
            </a:extLst>
          </p:cNvPr>
          <p:cNvPicPr>
            <a:picLocks noChangeAspect="1"/>
          </p:cNvPicPr>
          <p:nvPr/>
        </p:nvPicPr>
        <p:blipFill rotWithShape="1">
          <a:blip r:embed="rId4"/>
          <a:srcRect b="4305"/>
          <a:stretch/>
        </p:blipFill>
        <p:spPr>
          <a:xfrm>
            <a:off x="5989468" y="3625572"/>
            <a:ext cx="4720921" cy="2512141"/>
          </a:xfrm>
          <a:prstGeom prst="rect">
            <a:avLst/>
          </a:prstGeom>
        </p:spPr>
      </p:pic>
    </p:spTree>
    <p:extLst>
      <p:ext uri="{BB962C8B-B14F-4D97-AF65-F5344CB8AC3E}">
        <p14:creationId xmlns:p14="http://schemas.microsoft.com/office/powerpoint/2010/main" val="13994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D68133-D132-418C-892C-0C383E1E59AB}"/>
              </a:ext>
            </a:extLst>
          </p:cNvPr>
          <p:cNvSpPr>
            <a:spLocks noGrp="1"/>
          </p:cNvSpPr>
          <p:nvPr>
            <p:ph type="title"/>
          </p:nvPr>
        </p:nvSpPr>
        <p:spPr>
          <a:xfrm>
            <a:off x="6096000" y="60359"/>
            <a:ext cx="5564647" cy="1260441"/>
          </a:xfrm>
        </p:spPr>
        <p:txBody>
          <a:bodyPr>
            <a:normAutofit/>
          </a:bodyPr>
          <a:lstStyle/>
          <a:p>
            <a:r>
              <a:rPr lang="en-US" dirty="0"/>
              <a:t>Eversource Updates Since Tech Session</a:t>
            </a:r>
          </a:p>
        </p:txBody>
      </p:sp>
      <p:sp>
        <p:nvSpPr>
          <p:cNvPr id="4" name="Slide Number Placeholder 3">
            <a:extLst>
              <a:ext uri="{FF2B5EF4-FFF2-40B4-BE49-F238E27FC236}">
                <a16:creationId xmlns:a16="http://schemas.microsoft.com/office/drawing/2014/main" id="{38B7E94E-E2EE-4726-9B37-8321E1ED393B}"/>
              </a:ext>
            </a:extLst>
          </p:cNvPr>
          <p:cNvSpPr>
            <a:spLocks noGrp="1"/>
          </p:cNvSpPr>
          <p:nvPr>
            <p:ph type="sldNum" sz="quarter" idx="4"/>
          </p:nvPr>
        </p:nvSpPr>
        <p:spPr/>
        <p:txBody>
          <a:bodyPr/>
          <a:lstStyle/>
          <a:p>
            <a:fld id="{C04D7172-4A6F-4B62-A970-0BE0B9CB0B64}" type="slidenum">
              <a:rPr lang="en-US" smtClean="0"/>
              <a:t>2</a:t>
            </a:fld>
            <a:endParaRPr lang="en-US" dirty="0"/>
          </a:p>
        </p:txBody>
      </p:sp>
      <p:sp>
        <p:nvSpPr>
          <p:cNvPr id="3" name="Text Placeholder 2">
            <a:extLst>
              <a:ext uri="{FF2B5EF4-FFF2-40B4-BE49-F238E27FC236}">
                <a16:creationId xmlns:a16="http://schemas.microsoft.com/office/drawing/2014/main" id="{AE0C4121-9BE7-B537-7AE8-05995AEEDE28}"/>
              </a:ext>
            </a:extLst>
          </p:cNvPr>
          <p:cNvSpPr txBox="1">
            <a:spLocks/>
          </p:cNvSpPr>
          <p:nvPr/>
        </p:nvSpPr>
        <p:spPr>
          <a:xfrm>
            <a:off x="955547" y="1540394"/>
            <a:ext cx="10280905" cy="4558145"/>
          </a:xfrm>
          <a:prstGeom prst="rect">
            <a:avLst/>
          </a:prstGeom>
          <a:solidFill>
            <a:schemeClr val="bg1"/>
          </a:solidFill>
        </p:spPr>
        <p:txBody>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tx1">
                    <a:lumMod val="50000"/>
                    <a:lumOff val="50000"/>
                  </a:schemeClr>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gn="l">
              <a:lnSpc>
                <a:spcPct val="100000"/>
              </a:lnSpc>
              <a:spcAft>
                <a:spcPts val="600"/>
              </a:spcAft>
              <a:buFont typeface="Wingdings" panose="05000000000000000000" pitchFamily="2" charset="2"/>
              <a:buChar char="§"/>
            </a:pPr>
            <a:r>
              <a:rPr lang="en-US" sz="2000" dirty="0">
                <a:solidFill>
                  <a:schemeClr val="tx1">
                    <a:lumMod val="65000"/>
                    <a:lumOff val="35000"/>
                  </a:schemeClr>
                </a:solidFill>
              </a:rPr>
              <a:t>Statewide revenues, spending and year-end (Y/E) forecast</a:t>
            </a:r>
          </a:p>
          <a:p>
            <a:pPr marL="285750" indent="-285750" algn="l">
              <a:lnSpc>
                <a:spcPct val="100000"/>
              </a:lnSpc>
              <a:spcAft>
                <a:spcPts val="600"/>
              </a:spcAft>
              <a:buFont typeface="Wingdings" panose="05000000000000000000" pitchFamily="2" charset="2"/>
              <a:buChar char="§"/>
            </a:pPr>
            <a:r>
              <a:rPr lang="en-US" sz="2000" dirty="0">
                <a:solidFill>
                  <a:schemeClr val="tx1">
                    <a:lumMod val="65000"/>
                    <a:lumOff val="35000"/>
                  </a:schemeClr>
                </a:solidFill>
              </a:rPr>
              <a:t>ES spending and Y/E forecasts using October YTD numbers</a:t>
            </a:r>
          </a:p>
          <a:p>
            <a:pPr marL="285750" indent="-285750" algn="l">
              <a:lnSpc>
                <a:spcPct val="100000"/>
              </a:lnSpc>
              <a:spcAft>
                <a:spcPts val="600"/>
              </a:spcAft>
              <a:buFont typeface="Wingdings" panose="05000000000000000000" pitchFamily="2" charset="2"/>
              <a:buChar char="§"/>
            </a:pPr>
            <a:r>
              <a:rPr lang="en-US" sz="2000" dirty="0">
                <a:solidFill>
                  <a:schemeClr val="tx1">
                    <a:lumMod val="65000"/>
                    <a:lumOff val="35000"/>
                  </a:schemeClr>
                </a:solidFill>
              </a:rPr>
              <a:t>ES year-end forecast comparison to prior month</a:t>
            </a:r>
          </a:p>
          <a:p>
            <a:pPr marL="285750" indent="-285750" algn="l">
              <a:lnSpc>
                <a:spcPct val="100000"/>
              </a:lnSpc>
              <a:spcAft>
                <a:spcPts val="600"/>
              </a:spcAft>
              <a:buFont typeface="Wingdings" panose="05000000000000000000" pitchFamily="2" charset="2"/>
              <a:buChar char="§"/>
            </a:pPr>
            <a:endParaRPr lang="en-US" dirty="0">
              <a:solidFill>
                <a:schemeClr val="tx2"/>
              </a:solidFill>
            </a:endParaRPr>
          </a:p>
          <a:p>
            <a:pPr marL="285750" indent="-285750" algn="l">
              <a:lnSpc>
                <a:spcPct val="100000"/>
              </a:lnSpc>
              <a:spcAft>
                <a:spcPts val="600"/>
              </a:spcAft>
              <a:buFont typeface="Wingdings" panose="05000000000000000000" pitchFamily="2" charset="2"/>
              <a:buChar char="§"/>
            </a:pPr>
            <a:endParaRPr lang="en-US" dirty="0">
              <a:solidFill>
                <a:schemeClr val="tx2"/>
              </a:solidFill>
            </a:endParaRPr>
          </a:p>
          <a:p>
            <a:pPr marL="285750" indent="-285750" algn="l">
              <a:lnSpc>
                <a:spcPct val="100000"/>
              </a:lnSpc>
              <a:spcAft>
                <a:spcPts val="600"/>
              </a:spcAft>
              <a:buFont typeface="Wingdings" panose="05000000000000000000" pitchFamily="2" charset="2"/>
              <a:buChar char="§"/>
            </a:pPr>
            <a:endParaRPr lang="en-US" dirty="0">
              <a:solidFill>
                <a:schemeClr val="tx2"/>
              </a:solidFill>
            </a:endParaRPr>
          </a:p>
        </p:txBody>
      </p:sp>
    </p:spTree>
    <p:extLst>
      <p:ext uri="{BB962C8B-B14F-4D97-AF65-F5344CB8AC3E}">
        <p14:creationId xmlns:p14="http://schemas.microsoft.com/office/powerpoint/2010/main" val="4208932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D9AACC6-8A36-AA6D-EEA7-D769744E54B5}"/>
              </a:ext>
            </a:extLst>
          </p:cNvPr>
          <p:cNvSpPr/>
          <p:nvPr/>
        </p:nvSpPr>
        <p:spPr>
          <a:xfrm>
            <a:off x="704491" y="1552755"/>
            <a:ext cx="10783018" cy="40716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D68133-D132-418C-892C-0C383E1E59AB}"/>
              </a:ext>
            </a:extLst>
          </p:cNvPr>
          <p:cNvSpPr>
            <a:spLocks noGrp="1"/>
          </p:cNvSpPr>
          <p:nvPr>
            <p:ph type="title"/>
          </p:nvPr>
        </p:nvSpPr>
        <p:spPr>
          <a:xfrm>
            <a:off x="3864634" y="305026"/>
            <a:ext cx="7796013" cy="1600200"/>
          </a:xfrm>
        </p:spPr>
        <p:txBody>
          <a:bodyPr vert="horz" lIns="91440" tIns="45720" rIns="91440" bIns="45720" rtlCol="0" anchor="ctr">
            <a:normAutofit/>
          </a:bodyPr>
          <a:lstStyle/>
          <a:p>
            <a:pPr algn="ctr"/>
            <a:r>
              <a:rPr lang="en-US" kern="1200" dirty="0">
                <a:latin typeface="+mj-lt"/>
                <a:ea typeface="+mj-ea"/>
                <a:cs typeface="+mj-cs"/>
              </a:rPr>
              <a:t>All Company Revenues, Spending and Year-End Forecast</a:t>
            </a:r>
          </a:p>
        </p:txBody>
      </p:sp>
      <p:sp>
        <p:nvSpPr>
          <p:cNvPr id="4" name="Slide Number Placeholder 3">
            <a:extLst>
              <a:ext uri="{FF2B5EF4-FFF2-40B4-BE49-F238E27FC236}">
                <a16:creationId xmlns:a16="http://schemas.microsoft.com/office/drawing/2014/main" id="{38B7E94E-E2EE-4726-9B37-8321E1ED393B}"/>
              </a:ext>
            </a:extLst>
          </p:cNvPr>
          <p:cNvSpPr>
            <a:spLocks noGrp="1"/>
          </p:cNvSpPr>
          <p:nvPr>
            <p:ph type="sldNum" sz="quarter" idx="4"/>
          </p:nvPr>
        </p:nvSpPr>
        <p:spPr/>
        <p:txBody>
          <a:bodyPr vert="horz" lIns="91440" tIns="45720" rIns="91440" bIns="45720" rtlCol="0" anchor="ctr">
            <a:normAutofit/>
          </a:bodyPr>
          <a:lstStyle/>
          <a:p>
            <a:pPr algn="r">
              <a:spcAft>
                <a:spcPts val="600"/>
              </a:spcAft>
            </a:pPr>
            <a:fld id="{C04D7172-4A6F-4B62-A970-0BE0B9CB0B64}" type="slidenum">
              <a:rPr lang="en-US" smtClean="0"/>
              <a:pPr algn="r">
                <a:spcAft>
                  <a:spcPts val="600"/>
                </a:spcAft>
              </a:pPr>
              <a:t>3</a:t>
            </a:fld>
            <a:endParaRPr lang="en-US"/>
          </a:p>
        </p:txBody>
      </p:sp>
      <p:pic>
        <p:nvPicPr>
          <p:cNvPr id="3" name="Picture 2">
            <a:extLst>
              <a:ext uri="{FF2B5EF4-FFF2-40B4-BE49-F238E27FC236}">
                <a16:creationId xmlns:a16="http://schemas.microsoft.com/office/drawing/2014/main" id="{E2529A1C-4740-1383-F149-26850B66C28C}"/>
              </a:ext>
            </a:extLst>
          </p:cNvPr>
          <p:cNvPicPr>
            <a:picLocks noChangeAspect="1"/>
          </p:cNvPicPr>
          <p:nvPr/>
        </p:nvPicPr>
        <p:blipFill>
          <a:blip r:embed="rId3"/>
          <a:stretch>
            <a:fillRect/>
          </a:stretch>
        </p:blipFill>
        <p:spPr>
          <a:xfrm>
            <a:off x="730370" y="1747173"/>
            <a:ext cx="11119093" cy="3682832"/>
          </a:xfrm>
          <a:prstGeom prst="rect">
            <a:avLst/>
          </a:prstGeom>
        </p:spPr>
      </p:pic>
    </p:spTree>
    <p:extLst>
      <p:ext uri="{BB962C8B-B14F-4D97-AF65-F5344CB8AC3E}">
        <p14:creationId xmlns:p14="http://schemas.microsoft.com/office/powerpoint/2010/main" val="1381088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1C3143-A8BA-791E-A9B8-6FBF3083F29B}"/>
              </a:ext>
            </a:extLst>
          </p:cNvPr>
          <p:cNvSpPr txBox="1"/>
          <p:nvPr/>
        </p:nvSpPr>
        <p:spPr>
          <a:xfrm>
            <a:off x="1833680" y="1833628"/>
            <a:ext cx="2669047" cy="646331"/>
          </a:xfrm>
          <a:prstGeom prst="rect">
            <a:avLst/>
          </a:prstGeom>
          <a:solidFill>
            <a:schemeClr val="bg1">
              <a:lumMod val="95000"/>
            </a:schemeClr>
          </a:solidFill>
          <a:ln>
            <a:solidFill>
              <a:schemeClr val="bg1"/>
            </a:solidFill>
          </a:ln>
        </p:spPr>
        <p:txBody>
          <a:bodyPr wrap="square" rtlCol="0">
            <a:spAutoFit/>
          </a:bodyPr>
          <a:lstStyle/>
          <a:p>
            <a:endParaRPr lang="en-US" dirty="0"/>
          </a:p>
          <a:p>
            <a:endParaRPr lang="en-US" dirty="0"/>
          </a:p>
        </p:txBody>
      </p:sp>
      <p:sp>
        <p:nvSpPr>
          <p:cNvPr id="2" name="Title 1">
            <a:extLst>
              <a:ext uri="{FF2B5EF4-FFF2-40B4-BE49-F238E27FC236}">
                <a16:creationId xmlns:a16="http://schemas.microsoft.com/office/drawing/2014/main" id="{C939B0CF-DDE2-954C-A32D-DEDAFC5F0470}"/>
              </a:ext>
            </a:extLst>
          </p:cNvPr>
          <p:cNvSpPr>
            <a:spLocks noGrp="1"/>
          </p:cNvSpPr>
          <p:nvPr>
            <p:ph type="title"/>
          </p:nvPr>
        </p:nvSpPr>
        <p:spPr>
          <a:xfrm>
            <a:off x="7340366" y="374684"/>
            <a:ext cx="4648631" cy="1176302"/>
          </a:xfrm>
        </p:spPr>
        <p:txBody>
          <a:bodyPr>
            <a:noAutofit/>
          </a:bodyPr>
          <a:lstStyle/>
          <a:p>
            <a:r>
              <a:rPr lang="en-US" kern="1200" dirty="0">
                <a:solidFill>
                  <a:schemeClr val="tx1"/>
                </a:solidFill>
                <a:latin typeface="+mj-lt"/>
                <a:ea typeface="+mj-ea"/>
                <a:cs typeface="+mj-cs"/>
              </a:rPr>
              <a:t>Eversource Summary ($ Millions)</a:t>
            </a:r>
            <a:endParaRPr lang="en-US" dirty="0"/>
          </a:p>
        </p:txBody>
      </p:sp>
      <p:sp>
        <p:nvSpPr>
          <p:cNvPr id="3" name="Slide Number Placeholder 2">
            <a:extLst>
              <a:ext uri="{FF2B5EF4-FFF2-40B4-BE49-F238E27FC236}">
                <a16:creationId xmlns:a16="http://schemas.microsoft.com/office/drawing/2014/main" id="{64C69E38-85AE-F71D-749B-D07021308C76}"/>
              </a:ext>
            </a:extLst>
          </p:cNvPr>
          <p:cNvSpPr>
            <a:spLocks noGrp="1"/>
          </p:cNvSpPr>
          <p:nvPr>
            <p:ph type="sldNum" sz="quarter" idx="4"/>
          </p:nvPr>
        </p:nvSpPr>
        <p:spPr/>
        <p:txBody>
          <a:bodyPr/>
          <a:lstStyle/>
          <a:p>
            <a:fld id="{7D2886F5-B1AE-4508-9C9A-6319CDFEB770}" type="slidenum">
              <a:rPr lang="en-US" smtClean="0"/>
              <a:pPr/>
              <a:t>4</a:t>
            </a:fld>
            <a:endParaRPr lang="en-US" dirty="0"/>
          </a:p>
        </p:txBody>
      </p:sp>
      <p:sp>
        <p:nvSpPr>
          <p:cNvPr id="6" name="TextBox 5">
            <a:extLst>
              <a:ext uri="{FF2B5EF4-FFF2-40B4-BE49-F238E27FC236}">
                <a16:creationId xmlns:a16="http://schemas.microsoft.com/office/drawing/2014/main" id="{8CD6870F-EEA8-6B42-3713-B8182330387C}"/>
              </a:ext>
            </a:extLst>
          </p:cNvPr>
          <p:cNvSpPr txBox="1"/>
          <p:nvPr/>
        </p:nvSpPr>
        <p:spPr>
          <a:xfrm>
            <a:off x="7340366" y="2432807"/>
            <a:ext cx="4138809" cy="7853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1600" dirty="0">
                <a:solidFill>
                  <a:schemeClr val="tx1">
                    <a:lumMod val="65000"/>
                    <a:lumOff val="35000"/>
                  </a:schemeClr>
                </a:solidFill>
              </a:rPr>
              <a:t>Previous forecast was $12.1M or 8.2% </a:t>
            </a:r>
          </a:p>
          <a:p>
            <a:pPr marL="285750" indent="-285750">
              <a:lnSpc>
                <a:spcPct val="150000"/>
              </a:lnSpc>
              <a:buFont typeface="Arial" panose="020B0604020202020204" pitchFamily="34" charset="0"/>
              <a:buChar char="•"/>
            </a:pPr>
            <a:r>
              <a:rPr lang="en-US" sz="1600" dirty="0">
                <a:solidFill>
                  <a:schemeClr val="tx1">
                    <a:lumMod val="65000"/>
                    <a:lumOff val="35000"/>
                  </a:schemeClr>
                </a:solidFill>
              </a:rPr>
              <a:t>Current forecast is $12.4M or 8.4%</a:t>
            </a:r>
          </a:p>
        </p:txBody>
      </p:sp>
      <p:pic>
        <p:nvPicPr>
          <p:cNvPr id="4" name="Picture 3">
            <a:extLst>
              <a:ext uri="{FF2B5EF4-FFF2-40B4-BE49-F238E27FC236}">
                <a16:creationId xmlns:a16="http://schemas.microsoft.com/office/drawing/2014/main" id="{1E2E5102-849A-9D8A-2A45-430C5D0120A6}"/>
              </a:ext>
            </a:extLst>
          </p:cNvPr>
          <p:cNvPicPr>
            <a:picLocks noChangeAspect="1"/>
          </p:cNvPicPr>
          <p:nvPr/>
        </p:nvPicPr>
        <p:blipFill>
          <a:blip r:embed="rId2"/>
          <a:stretch>
            <a:fillRect/>
          </a:stretch>
        </p:blipFill>
        <p:spPr>
          <a:xfrm>
            <a:off x="566277" y="192121"/>
            <a:ext cx="6161184" cy="6473757"/>
          </a:xfrm>
          <a:prstGeom prst="rect">
            <a:avLst/>
          </a:prstGeom>
          <a:solidFill>
            <a:schemeClr val="bg1"/>
          </a:solidFill>
        </p:spPr>
      </p:pic>
    </p:spTree>
    <p:extLst>
      <p:ext uri="{BB962C8B-B14F-4D97-AF65-F5344CB8AC3E}">
        <p14:creationId xmlns:p14="http://schemas.microsoft.com/office/powerpoint/2010/main" val="15564014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5F66C2-633F-740F-FFB7-24BC8F646F78}"/>
              </a:ext>
            </a:extLst>
          </p:cNvPr>
          <p:cNvSpPr/>
          <p:nvPr/>
        </p:nvSpPr>
        <p:spPr>
          <a:xfrm>
            <a:off x="816342" y="92780"/>
            <a:ext cx="2829464" cy="604477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4C69E38-85AE-F71D-749B-D07021308C76}"/>
              </a:ext>
            </a:extLst>
          </p:cNvPr>
          <p:cNvSpPr>
            <a:spLocks noGrp="1"/>
          </p:cNvSpPr>
          <p:nvPr>
            <p:ph type="sldNum" sz="quarter" idx="4"/>
          </p:nvPr>
        </p:nvSpPr>
        <p:spPr/>
        <p:txBody>
          <a:bodyPr/>
          <a:lstStyle/>
          <a:p>
            <a:fld id="{7D2886F5-B1AE-4508-9C9A-6319CDFEB770}" type="slidenum">
              <a:rPr lang="en-US" smtClean="0"/>
              <a:pPr/>
              <a:t>5</a:t>
            </a:fld>
            <a:endParaRPr lang="en-US" dirty="0"/>
          </a:p>
        </p:txBody>
      </p:sp>
      <p:pic>
        <p:nvPicPr>
          <p:cNvPr id="5" name="Picture 4">
            <a:extLst>
              <a:ext uri="{FF2B5EF4-FFF2-40B4-BE49-F238E27FC236}">
                <a16:creationId xmlns:a16="http://schemas.microsoft.com/office/drawing/2014/main" id="{89AB26A1-B48C-D584-AE8E-34B9E0D940F4}"/>
              </a:ext>
            </a:extLst>
          </p:cNvPr>
          <p:cNvPicPr>
            <a:picLocks noChangeAspect="1"/>
          </p:cNvPicPr>
          <p:nvPr/>
        </p:nvPicPr>
        <p:blipFill>
          <a:blip r:embed="rId2"/>
          <a:stretch>
            <a:fillRect/>
          </a:stretch>
        </p:blipFill>
        <p:spPr>
          <a:xfrm>
            <a:off x="2058545" y="192121"/>
            <a:ext cx="7801447" cy="5875016"/>
          </a:xfrm>
          <a:prstGeom prst="rect">
            <a:avLst/>
          </a:prstGeom>
          <a:solidFill>
            <a:schemeClr val="bg1"/>
          </a:solidFill>
        </p:spPr>
      </p:pic>
      <p:sp>
        <p:nvSpPr>
          <p:cNvPr id="2" name="Title 1">
            <a:extLst>
              <a:ext uri="{FF2B5EF4-FFF2-40B4-BE49-F238E27FC236}">
                <a16:creationId xmlns:a16="http://schemas.microsoft.com/office/drawing/2014/main" id="{C939B0CF-DDE2-954C-A32D-DEDAFC5F0470}"/>
              </a:ext>
            </a:extLst>
          </p:cNvPr>
          <p:cNvSpPr>
            <a:spLocks noGrp="1"/>
          </p:cNvSpPr>
          <p:nvPr>
            <p:ph type="title"/>
          </p:nvPr>
        </p:nvSpPr>
        <p:spPr>
          <a:xfrm>
            <a:off x="154983" y="4778102"/>
            <a:ext cx="10584903" cy="2070339"/>
          </a:xfrm>
        </p:spPr>
        <p:txBody>
          <a:bodyPr>
            <a:normAutofit/>
          </a:bodyPr>
          <a:lstStyle/>
          <a:p>
            <a:pPr algn="l"/>
            <a:r>
              <a:rPr lang="en-US" sz="3200" kern="1200" dirty="0">
                <a:solidFill>
                  <a:schemeClr val="tx1"/>
                </a:solidFill>
                <a:latin typeface="+mj-lt"/>
                <a:ea typeface="+mj-ea"/>
                <a:cs typeface="+mj-cs"/>
              </a:rPr>
              <a:t>Eversource Forecast (</a:t>
            </a:r>
            <a:r>
              <a:rPr lang="en-US" dirty="0"/>
              <a:t>Oct</a:t>
            </a:r>
            <a:r>
              <a:rPr lang="en-US" sz="3200" kern="1200" dirty="0">
                <a:solidFill>
                  <a:schemeClr val="tx1"/>
                </a:solidFill>
                <a:latin typeface="+mj-lt"/>
                <a:ea typeface="+mj-ea"/>
                <a:cs typeface="+mj-cs"/>
              </a:rPr>
              <a:t> vs. Sep) in $Millions </a:t>
            </a:r>
            <a:endParaRPr lang="en-US" dirty="0"/>
          </a:p>
        </p:txBody>
      </p:sp>
    </p:spTree>
    <p:extLst>
      <p:ext uri="{BB962C8B-B14F-4D97-AF65-F5344CB8AC3E}">
        <p14:creationId xmlns:p14="http://schemas.microsoft.com/office/powerpoint/2010/main" val="265941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6024D-FBB9-4E4D-813B-81DCF6E0C35D}"/>
              </a:ext>
            </a:extLst>
          </p:cNvPr>
          <p:cNvSpPr>
            <a:spLocks noGrp="1"/>
          </p:cNvSpPr>
          <p:nvPr>
            <p:ph type="ctrTitle"/>
          </p:nvPr>
        </p:nvSpPr>
        <p:spPr>
          <a:xfrm>
            <a:off x="2734056" y="437753"/>
            <a:ext cx="8985308" cy="2387600"/>
          </a:xfrm>
        </p:spPr>
        <p:txBody>
          <a:bodyPr>
            <a:normAutofit/>
          </a:bodyPr>
          <a:lstStyle/>
          <a:p>
            <a:r>
              <a:rPr lang="en-US" sz="3200" dirty="0"/>
              <a:t>Appendix Slides</a:t>
            </a:r>
          </a:p>
        </p:txBody>
      </p:sp>
    </p:spTree>
    <p:extLst>
      <p:ext uri="{BB962C8B-B14F-4D97-AF65-F5344CB8AC3E}">
        <p14:creationId xmlns:p14="http://schemas.microsoft.com/office/powerpoint/2010/main" val="327857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1C3143-A8BA-791E-A9B8-6FBF3083F29B}"/>
              </a:ext>
            </a:extLst>
          </p:cNvPr>
          <p:cNvSpPr txBox="1"/>
          <p:nvPr/>
        </p:nvSpPr>
        <p:spPr>
          <a:xfrm>
            <a:off x="1833680" y="1885604"/>
            <a:ext cx="2669047" cy="646331"/>
          </a:xfrm>
          <a:prstGeom prst="rect">
            <a:avLst/>
          </a:prstGeom>
          <a:solidFill>
            <a:schemeClr val="bg1">
              <a:lumMod val="95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939B0CF-DDE2-954C-A32D-DEDAFC5F0470}"/>
              </a:ext>
            </a:extLst>
          </p:cNvPr>
          <p:cNvSpPr>
            <a:spLocks noGrp="1"/>
          </p:cNvSpPr>
          <p:nvPr>
            <p:ph type="title"/>
          </p:nvPr>
        </p:nvSpPr>
        <p:spPr>
          <a:xfrm>
            <a:off x="3635820" y="192121"/>
            <a:ext cx="8190418" cy="1176302"/>
          </a:xfrm>
        </p:spPr>
        <p:txBody>
          <a:bodyPr vert="horz" lIns="91440" tIns="45720" rIns="91440" bIns="45720" rtlCol="0" anchor="t">
            <a:normAutofit/>
          </a:bodyPr>
          <a:lstStyle/>
          <a:p>
            <a:r>
              <a:rPr lang="en-US" dirty="0"/>
              <a:t>2023 Budget Mitigation </a:t>
            </a:r>
            <a:r>
              <a:rPr lang="en-US" sz="3200" kern="1200" dirty="0">
                <a:latin typeface="+mj-lt"/>
                <a:ea typeface="+mj-ea"/>
                <a:cs typeface="+mj-cs"/>
              </a:rPr>
              <a:t>Summary (C&amp;I)</a:t>
            </a:r>
            <a:endParaRPr lang="en-US" dirty="0"/>
          </a:p>
        </p:txBody>
      </p:sp>
      <p:sp>
        <p:nvSpPr>
          <p:cNvPr id="3" name="Slide Number Placeholder 2">
            <a:extLst>
              <a:ext uri="{FF2B5EF4-FFF2-40B4-BE49-F238E27FC236}">
                <a16:creationId xmlns:a16="http://schemas.microsoft.com/office/drawing/2014/main" id="{64C69E38-85AE-F71D-749B-D07021308C7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2886F5-B1AE-4508-9C9A-6319CDFEB770}"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graphicFrame>
        <p:nvGraphicFramePr>
          <p:cNvPr id="6" name="Table 6">
            <a:extLst>
              <a:ext uri="{FF2B5EF4-FFF2-40B4-BE49-F238E27FC236}">
                <a16:creationId xmlns:a16="http://schemas.microsoft.com/office/drawing/2014/main" id="{5D1863AD-0614-514E-73F6-47C986BC1824}"/>
              </a:ext>
            </a:extLst>
          </p:cNvPr>
          <p:cNvGraphicFramePr>
            <a:graphicFrameLocks noGrp="1"/>
          </p:cNvGraphicFramePr>
          <p:nvPr>
            <p:extLst>
              <p:ext uri="{D42A27DB-BD31-4B8C-83A1-F6EECF244321}">
                <p14:modId xmlns:p14="http://schemas.microsoft.com/office/powerpoint/2010/main" val="2122230101"/>
              </p:ext>
            </p:extLst>
          </p:nvPr>
        </p:nvGraphicFramePr>
        <p:xfrm>
          <a:off x="124813" y="1368423"/>
          <a:ext cx="11701425" cy="4240127"/>
        </p:xfrm>
        <a:graphic>
          <a:graphicData uri="http://schemas.openxmlformats.org/drawingml/2006/table">
            <a:tbl>
              <a:tblPr firstRow="1" bandRow="1">
                <a:tableStyleId>{5C22544A-7EE6-4342-B048-85BDC9FD1C3A}</a:tableStyleId>
              </a:tblPr>
              <a:tblGrid>
                <a:gridCol w="1650826">
                  <a:extLst>
                    <a:ext uri="{9D8B030D-6E8A-4147-A177-3AD203B41FA5}">
                      <a16:colId xmlns:a16="http://schemas.microsoft.com/office/drawing/2014/main" val="2301737538"/>
                    </a:ext>
                  </a:extLst>
                </a:gridCol>
                <a:gridCol w="1709784">
                  <a:extLst>
                    <a:ext uri="{9D8B030D-6E8A-4147-A177-3AD203B41FA5}">
                      <a16:colId xmlns:a16="http://schemas.microsoft.com/office/drawing/2014/main" val="316393068"/>
                    </a:ext>
                  </a:extLst>
                </a:gridCol>
                <a:gridCol w="2148783">
                  <a:extLst>
                    <a:ext uri="{9D8B030D-6E8A-4147-A177-3AD203B41FA5}">
                      <a16:colId xmlns:a16="http://schemas.microsoft.com/office/drawing/2014/main" val="334207787"/>
                    </a:ext>
                  </a:extLst>
                </a:gridCol>
                <a:gridCol w="2230268">
                  <a:extLst>
                    <a:ext uri="{9D8B030D-6E8A-4147-A177-3AD203B41FA5}">
                      <a16:colId xmlns:a16="http://schemas.microsoft.com/office/drawing/2014/main" val="895757629"/>
                    </a:ext>
                  </a:extLst>
                </a:gridCol>
                <a:gridCol w="1980882">
                  <a:extLst>
                    <a:ext uri="{9D8B030D-6E8A-4147-A177-3AD203B41FA5}">
                      <a16:colId xmlns:a16="http://schemas.microsoft.com/office/drawing/2014/main" val="1546754464"/>
                    </a:ext>
                  </a:extLst>
                </a:gridCol>
                <a:gridCol w="1980882">
                  <a:extLst>
                    <a:ext uri="{9D8B030D-6E8A-4147-A177-3AD203B41FA5}">
                      <a16:colId xmlns:a16="http://schemas.microsoft.com/office/drawing/2014/main" val="2528075218"/>
                    </a:ext>
                  </a:extLst>
                </a:gridCol>
              </a:tblGrid>
              <a:tr h="710543">
                <a:tc>
                  <a:txBody>
                    <a:bodyPr/>
                    <a:lstStyle/>
                    <a:p>
                      <a:pPr algn="ctr"/>
                      <a:r>
                        <a:rPr lang="en-US" sz="1200" dirty="0"/>
                        <a:t>Measure / Change</a:t>
                      </a:r>
                    </a:p>
                  </a:txBody>
                  <a:tcPr>
                    <a:solidFill>
                      <a:schemeClr val="accent2"/>
                    </a:solidFill>
                  </a:tcPr>
                </a:tc>
                <a:tc>
                  <a:txBody>
                    <a:bodyPr/>
                    <a:lstStyle/>
                    <a:p>
                      <a:pPr algn="ctr"/>
                      <a:r>
                        <a:rPr lang="en-US" sz="1200" dirty="0"/>
                        <a:t>Estimated $ Impact (Range) </a:t>
                      </a:r>
                    </a:p>
                    <a:p>
                      <a:pPr algn="ctr"/>
                      <a:r>
                        <a:rPr lang="en-US" sz="1200" dirty="0"/>
                        <a:t>Over 12 Months</a:t>
                      </a:r>
                    </a:p>
                  </a:txBody>
                  <a:tcPr>
                    <a:solidFill>
                      <a:schemeClr val="accent2"/>
                    </a:solidFill>
                  </a:tcPr>
                </a:tc>
                <a:tc>
                  <a:txBody>
                    <a:bodyPr/>
                    <a:lstStyle/>
                    <a:p>
                      <a:pPr algn="ctr"/>
                      <a:r>
                        <a:rPr lang="en-US" sz="1200" dirty="0"/>
                        <a:t>Vendor / Contractor Impact (Utility perspective)</a:t>
                      </a:r>
                    </a:p>
                  </a:txBody>
                  <a:tcPr>
                    <a:solidFill>
                      <a:schemeClr val="accent2"/>
                    </a:solidFill>
                  </a:tcPr>
                </a:tc>
                <a:tc>
                  <a:txBody>
                    <a:bodyPr/>
                    <a:lstStyle/>
                    <a:p>
                      <a:pPr algn="ctr"/>
                      <a:r>
                        <a:rPr lang="en-US" sz="1200" dirty="0"/>
                        <a:t>Implementation Timeline</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Avangrid Perspective / Impacts</a:t>
                      </a:r>
                    </a:p>
                    <a:p>
                      <a:pPr algn="ctr"/>
                      <a:endParaRPr lang="en-US" sz="1200" dirty="0"/>
                    </a:p>
                  </a:txBody>
                  <a:tcPr>
                    <a:solidFill>
                      <a:schemeClr val="accent2"/>
                    </a:solidFill>
                  </a:tcPr>
                </a:tc>
                <a:tc>
                  <a:txBody>
                    <a:bodyPr/>
                    <a:lstStyle/>
                    <a:p>
                      <a:pPr algn="ctr"/>
                      <a:r>
                        <a:rPr lang="en-US" sz="1200" dirty="0"/>
                        <a:t>Permanent / Temporary</a:t>
                      </a:r>
                    </a:p>
                  </a:txBody>
                  <a:tcPr>
                    <a:solidFill>
                      <a:schemeClr val="accent2"/>
                    </a:solidFill>
                  </a:tcPr>
                </a:tc>
                <a:extLst>
                  <a:ext uri="{0D108BD9-81ED-4DB2-BD59-A6C34878D82A}">
                    <a16:rowId xmlns:a16="http://schemas.microsoft.com/office/drawing/2014/main" val="3240088888"/>
                  </a:ext>
                </a:extLst>
              </a:tr>
              <a:tr h="891421">
                <a:tc>
                  <a:txBody>
                    <a:bodyPr/>
                    <a:lstStyle/>
                    <a:p>
                      <a:pPr marL="0" indent="0" algn="ctr">
                        <a:lnSpc>
                          <a:spcPct val="120000"/>
                        </a:lnSpc>
                        <a:buFontTx/>
                        <a:buNone/>
                      </a:pPr>
                      <a:r>
                        <a:rPr lang="en-US" sz="1200" dirty="0">
                          <a:solidFill>
                            <a:schemeClr val="tx1">
                              <a:lumMod val="75000"/>
                              <a:lumOff val="25000"/>
                            </a:schemeClr>
                          </a:solidFill>
                        </a:rPr>
                        <a:t>Pause new paid advertising marketing activity</a:t>
                      </a:r>
                      <a:endParaRPr lang="en-US" sz="1200" strike="sngStrike" dirty="0">
                        <a:solidFill>
                          <a:schemeClr val="tx1">
                            <a:lumMod val="75000"/>
                            <a:lumOff val="25000"/>
                          </a:schemeClr>
                        </a:solidFill>
                      </a:endParaRPr>
                    </a:p>
                    <a:p>
                      <a:pPr algn="ctr"/>
                      <a:endParaRPr lang="en-US" sz="1200" dirty="0">
                        <a:solidFill>
                          <a:schemeClr val="tx1">
                            <a:lumMod val="75000"/>
                            <a:lumOff val="25000"/>
                          </a:schemeClr>
                        </a:solidFill>
                      </a:endParaRPr>
                    </a:p>
                  </a:txBody>
                  <a:tcPr>
                    <a:solidFill>
                      <a:schemeClr val="bg1">
                        <a:lumMod val="95000"/>
                      </a:schemeClr>
                    </a:solidFill>
                  </a:tcPr>
                </a:tc>
                <a:tc>
                  <a:txBody>
                    <a:bodyPr/>
                    <a:lstStyle/>
                    <a:p>
                      <a:pPr algn="ctr"/>
                      <a:r>
                        <a:rPr lang="en-US" sz="1200" dirty="0">
                          <a:solidFill>
                            <a:schemeClr val="tx1">
                              <a:lumMod val="75000"/>
                              <a:lumOff val="25000"/>
                            </a:schemeClr>
                          </a:solidFill>
                        </a:rPr>
                        <a:t>N/A</a:t>
                      </a:r>
                    </a:p>
                  </a:txBody>
                  <a:tcPr>
                    <a:solidFill>
                      <a:schemeClr val="bg1">
                        <a:lumMod val="95000"/>
                      </a:schemeClr>
                    </a:solidFill>
                  </a:tcPr>
                </a:tc>
                <a:tc>
                  <a:txBody>
                    <a:bodyPr/>
                    <a:lstStyle/>
                    <a:p>
                      <a:pPr algn="ctr"/>
                      <a:r>
                        <a:rPr lang="en-US" sz="1200" dirty="0">
                          <a:solidFill>
                            <a:schemeClr val="tx1">
                              <a:lumMod val="75000"/>
                              <a:lumOff val="25000"/>
                            </a:schemeClr>
                          </a:solidFill>
                        </a:rPr>
                        <a:t>Fewer leads. No new paid advertising generated leads for 2023 project implementation</a:t>
                      </a:r>
                    </a:p>
                  </a:txBody>
                  <a:tcPr>
                    <a:solidFill>
                      <a:schemeClr val="bg1">
                        <a:lumMod val="95000"/>
                      </a:schemeClr>
                    </a:solidFill>
                  </a:tcPr>
                </a:tc>
                <a:tc>
                  <a:txBody>
                    <a:bodyPr/>
                    <a:lstStyle/>
                    <a:p>
                      <a:pPr algn="ctr"/>
                      <a:r>
                        <a:rPr lang="en-US" sz="1200" dirty="0">
                          <a:solidFill>
                            <a:schemeClr val="tx1">
                              <a:lumMod val="75000"/>
                              <a:lumOff val="25000"/>
                            </a:schemeClr>
                          </a:solidFill>
                        </a:rPr>
                        <a:t>Remainder of 2023</a:t>
                      </a:r>
                    </a:p>
                  </a:txBody>
                  <a:tcPr>
                    <a:solidFill>
                      <a:schemeClr val="bg1">
                        <a:lumMod val="95000"/>
                      </a:schemeClr>
                    </a:solidFill>
                  </a:tcPr>
                </a:tc>
                <a:tc>
                  <a:txBody>
                    <a:bodyPr/>
                    <a:lstStyle/>
                    <a:p>
                      <a:pPr algn="ctr"/>
                      <a:r>
                        <a:rPr lang="en-US" sz="1200" dirty="0">
                          <a:solidFill>
                            <a:schemeClr val="tx1">
                              <a:lumMod val="75000"/>
                              <a:lumOff val="25000"/>
                            </a:schemeClr>
                          </a:solidFill>
                        </a:rPr>
                        <a:t>Eversource only action</a:t>
                      </a:r>
                    </a:p>
                  </a:txBody>
                  <a:tcPr>
                    <a:solidFill>
                      <a:schemeClr val="bg1">
                        <a:lumMod val="95000"/>
                      </a:schemeClr>
                    </a:solidFill>
                  </a:tcPr>
                </a:tc>
                <a:tc>
                  <a:txBody>
                    <a:bodyPr/>
                    <a:lstStyle/>
                    <a:p>
                      <a:pPr algn="ctr"/>
                      <a:r>
                        <a:rPr lang="en-US" sz="1200" b="0" dirty="0">
                          <a:solidFill>
                            <a:schemeClr val="tx1">
                              <a:lumMod val="75000"/>
                              <a:lumOff val="25000"/>
                            </a:schemeClr>
                          </a:solidFill>
                        </a:rPr>
                        <a:t>Temporary. Marketing for programs such as small business will resume for 2024</a:t>
                      </a:r>
                    </a:p>
                  </a:txBody>
                  <a:tcPr>
                    <a:solidFill>
                      <a:schemeClr val="bg1">
                        <a:lumMod val="95000"/>
                      </a:schemeClr>
                    </a:solidFill>
                  </a:tcPr>
                </a:tc>
                <a:extLst>
                  <a:ext uri="{0D108BD9-81ED-4DB2-BD59-A6C34878D82A}">
                    <a16:rowId xmlns:a16="http://schemas.microsoft.com/office/drawing/2014/main" val="1232216110"/>
                  </a:ext>
                </a:extLst>
              </a:tr>
              <a:tr h="9613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Reduce standard LED midstream lighting incentives</a:t>
                      </a:r>
                    </a:p>
                    <a:p>
                      <a:pPr algn="ctr"/>
                      <a:endParaRPr lang="en-US" sz="1200" dirty="0">
                        <a:solidFill>
                          <a:schemeClr val="tx1">
                            <a:lumMod val="75000"/>
                            <a:lumOff val="25000"/>
                          </a:schemeClr>
                        </a:solidFill>
                      </a:endParaRPr>
                    </a:p>
                  </a:txBody>
                  <a:tcPr>
                    <a:solidFill>
                      <a:schemeClr val="bg1">
                        <a:lumMod val="95000"/>
                      </a:schemeClr>
                    </a:solidFill>
                  </a:tcPr>
                </a:tc>
                <a:tc>
                  <a:txBody>
                    <a:bodyPr/>
                    <a:lstStyle/>
                    <a:p>
                      <a:pPr algn="ctr"/>
                      <a:r>
                        <a:rPr lang="en-US" sz="1200" dirty="0">
                          <a:solidFill>
                            <a:schemeClr val="tx1">
                              <a:lumMod val="75000"/>
                              <a:lumOff val="25000"/>
                            </a:schemeClr>
                          </a:solidFill>
                        </a:rPr>
                        <a:t>$500K in 2023</a:t>
                      </a:r>
                    </a:p>
                  </a:txBody>
                  <a:tcPr>
                    <a:solidFill>
                      <a:schemeClr val="bg1">
                        <a:lumMod val="95000"/>
                      </a:schemeClr>
                    </a:solidFill>
                  </a:tcPr>
                </a:tc>
                <a:tc>
                  <a:txBody>
                    <a:bodyPr/>
                    <a:lstStyle/>
                    <a:p>
                      <a:pPr algn="ctr"/>
                      <a:r>
                        <a:rPr lang="en-US" sz="1200" dirty="0">
                          <a:solidFill>
                            <a:schemeClr val="tx1">
                              <a:lumMod val="75000"/>
                              <a:lumOff val="25000"/>
                            </a:schemeClr>
                          </a:solidFill>
                        </a:rPr>
                        <a:t>Fewer midstream standard LED projects</a:t>
                      </a:r>
                    </a:p>
                  </a:txBody>
                  <a:tcPr>
                    <a:solidFill>
                      <a:schemeClr val="bg1">
                        <a:lumMod val="95000"/>
                      </a:schemeClr>
                    </a:solidFill>
                  </a:tcPr>
                </a:tc>
                <a:tc>
                  <a:txBody>
                    <a:bodyPr/>
                    <a:lstStyle/>
                    <a:p>
                      <a:pPr algn="ctr"/>
                      <a:r>
                        <a:rPr lang="en-US" sz="1200" dirty="0">
                          <a:solidFill>
                            <a:schemeClr val="tx1">
                              <a:lumMod val="75000"/>
                              <a:lumOff val="25000"/>
                            </a:schemeClr>
                          </a:solidFill>
                        </a:rPr>
                        <a:t>9/1/2023</a:t>
                      </a:r>
                    </a:p>
                  </a:txBody>
                  <a:tcPr>
                    <a:solidFill>
                      <a:schemeClr val="bg1">
                        <a:lumMod val="95000"/>
                      </a:schemeClr>
                    </a:solidFill>
                  </a:tcPr>
                </a:tc>
                <a:tc>
                  <a:txBody>
                    <a:bodyPr/>
                    <a:lstStyle/>
                    <a:p>
                      <a:pPr algn="ctr"/>
                      <a:r>
                        <a:rPr lang="en-US" sz="1200" dirty="0">
                          <a:solidFill>
                            <a:schemeClr val="tx1">
                              <a:lumMod val="75000"/>
                              <a:lumOff val="25000"/>
                            </a:schemeClr>
                          </a:solidFill>
                        </a:rPr>
                        <a:t>Eversource only action</a:t>
                      </a:r>
                    </a:p>
                    <a:p>
                      <a:pPr lvl="0" algn="ctr">
                        <a:buNone/>
                      </a:pPr>
                      <a:endParaRPr lang="en-US" sz="1200" dirty="0">
                        <a:solidFill>
                          <a:schemeClr val="tx1">
                            <a:lumMod val="75000"/>
                            <a:lumOff val="25000"/>
                          </a:schemeClr>
                        </a:solidFill>
                      </a:endParaRPr>
                    </a:p>
                  </a:txBody>
                  <a:tcPr>
                    <a:solidFill>
                      <a:schemeClr val="bg1">
                        <a:lumMod val="95000"/>
                      </a:schemeClr>
                    </a:solidFill>
                  </a:tcPr>
                </a:tc>
                <a:tc>
                  <a:txBody>
                    <a:bodyPr/>
                    <a:lstStyle/>
                    <a:p>
                      <a:pPr lvl="0" algn="ctr">
                        <a:buNone/>
                      </a:pPr>
                      <a:r>
                        <a:rPr lang="en-US" sz="1200" b="0" dirty="0">
                          <a:solidFill>
                            <a:schemeClr val="tx1">
                              <a:lumMod val="75000"/>
                              <a:lumOff val="25000"/>
                            </a:schemeClr>
                          </a:solidFill>
                        </a:rPr>
                        <a:t>Permanent. Midstream reduction was being contemplated for 2024 and this reduction will remain in place</a:t>
                      </a:r>
                    </a:p>
                  </a:txBody>
                  <a:tcPr>
                    <a:solidFill>
                      <a:schemeClr val="bg1">
                        <a:lumMod val="95000"/>
                      </a:schemeClr>
                    </a:solidFill>
                  </a:tcPr>
                </a:tc>
                <a:extLst>
                  <a:ext uri="{0D108BD9-81ED-4DB2-BD59-A6C34878D82A}">
                    <a16:rowId xmlns:a16="http://schemas.microsoft.com/office/drawing/2014/main" val="718972610"/>
                  </a:ext>
                </a:extLst>
              </a:tr>
              <a:tr h="1310913">
                <a:tc>
                  <a:txBody>
                    <a:bodyPr/>
                    <a:lstStyle/>
                    <a:p>
                      <a:pPr marL="0" indent="0" algn="ctr">
                        <a:lnSpc>
                          <a:spcPct val="120000"/>
                        </a:lnSpc>
                        <a:buFontTx/>
                        <a:buNone/>
                      </a:pPr>
                      <a:r>
                        <a:rPr lang="en-US" sz="1200" dirty="0">
                          <a:solidFill>
                            <a:schemeClr val="tx1">
                              <a:lumMod val="75000"/>
                              <a:lumOff val="25000"/>
                            </a:schemeClr>
                          </a:solidFill>
                        </a:rPr>
                        <a:t>Eliminate $250/ton midstream heat pump incentives and only rely on downstream incentive</a:t>
                      </a:r>
                    </a:p>
                    <a:p>
                      <a:pPr algn="ctr"/>
                      <a:endParaRPr lang="en-US" sz="1200" dirty="0">
                        <a:solidFill>
                          <a:schemeClr val="tx1">
                            <a:lumMod val="75000"/>
                            <a:lumOff val="25000"/>
                          </a:schemeClr>
                        </a:solidFill>
                      </a:endParaRPr>
                    </a:p>
                  </a:txBody>
                  <a:tcPr>
                    <a:solidFill>
                      <a:schemeClr val="bg1">
                        <a:lumMod val="95000"/>
                      </a:schemeClr>
                    </a:solidFill>
                  </a:tcPr>
                </a:tc>
                <a:tc>
                  <a:txBody>
                    <a:bodyPr/>
                    <a:lstStyle/>
                    <a:p>
                      <a:pPr algn="ctr"/>
                      <a:r>
                        <a:rPr lang="en-US" sz="1200" dirty="0">
                          <a:solidFill>
                            <a:schemeClr val="tx1">
                              <a:lumMod val="75000"/>
                              <a:lumOff val="25000"/>
                            </a:schemeClr>
                          </a:solidFill>
                        </a:rPr>
                        <a:t>$200K in 2023</a:t>
                      </a:r>
                    </a:p>
                    <a:p>
                      <a:pPr algn="ctr"/>
                      <a:endParaRPr lang="en-US" sz="1200" dirty="0">
                        <a:solidFill>
                          <a:schemeClr val="tx1">
                            <a:lumMod val="75000"/>
                            <a:lumOff val="25000"/>
                          </a:schemeClr>
                        </a:solidFill>
                      </a:endParaRPr>
                    </a:p>
                  </a:txBody>
                  <a:tcPr>
                    <a:solidFill>
                      <a:schemeClr val="bg1">
                        <a:lumMod val="95000"/>
                      </a:schemeClr>
                    </a:solidFill>
                  </a:tcPr>
                </a:tc>
                <a:tc>
                  <a:txBody>
                    <a:bodyPr/>
                    <a:lstStyle/>
                    <a:p>
                      <a:pPr algn="ctr"/>
                      <a:r>
                        <a:rPr lang="en-US" sz="1200" dirty="0">
                          <a:solidFill>
                            <a:schemeClr val="tx1">
                              <a:lumMod val="75000"/>
                              <a:lumOff val="25000"/>
                            </a:schemeClr>
                          </a:solidFill>
                        </a:rPr>
                        <a:t>May slightly reduce the number installs</a:t>
                      </a:r>
                    </a:p>
                  </a:txBody>
                  <a:tcPr>
                    <a:solidFill>
                      <a:schemeClr val="bg1">
                        <a:lumMod val="95000"/>
                      </a:schemeClr>
                    </a:solidFill>
                  </a:tcPr>
                </a:tc>
                <a:tc>
                  <a:txBody>
                    <a:bodyPr/>
                    <a:lstStyle/>
                    <a:p>
                      <a:pPr algn="ctr"/>
                      <a:r>
                        <a:rPr lang="en-US" sz="1200" dirty="0">
                          <a:solidFill>
                            <a:schemeClr val="tx1">
                              <a:lumMod val="75000"/>
                              <a:lumOff val="25000"/>
                            </a:schemeClr>
                          </a:solidFill>
                        </a:rPr>
                        <a:t>10/1/2023</a:t>
                      </a:r>
                    </a:p>
                  </a:txBody>
                  <a:tcPr>
                    <a:solidFill>
                      <a:schemeClr val="bg1">
                        <a:lumMod val="95000"/>
                      </a:schemeClr>
                    </a:solidFill>
                  </a:tcPr>
                </a:tc>
                <a:tc>
                  <a:txBody>
                    <a:bodyPr/>
                    <a:lstStyle/>
                    <a:p>
                      <a:pPr marL="0" marR="0" lvl="0" indent="0" algn="ctr">
                        <a:lnSpc>
                          <a:spcPct val="100000"/>
                        </a:lnSpc>
                        <a:spcBef>
                          <a:spcPts val="0"/>
                        </a:spcBef>
                        <a:spcAft>
                          <a:spcPts val="0"/>
                        </a:spcAft>
                        <a:buNone/>
                      </a:pPr>
                      <a:r>
                        <a:rPr lang="en-US" sz="1200" dirty="0">
                          <a:solidFill>
                            <a:schemeClr val="tx1">
                              <a:lumMod val="75000"/>
                              <a:lumOff val="25000"/>
                            </a:schemeClr>
                          </a:solidFill>
                        </a:rPr>
                        <a:t>Keep $250/ton through 2023, drop for 2024</a:t>
                      </a:r>
                    </a:p>
                  </a:txBody>
                  <a:tcPr>
                    <a:solidFill>
                      <a:schemeClr val="bg1">
                        <a:lumMod val="95000"/>
                      </a:schemeClr>
                    </a:solidFill>
                  </a:tcPr>
                </a:tc>
                <a:tc>
                  <a:txBody>
                    <a:bodyPr/>
                    <a:lstStyle/>
                    <a:p>
                      <a:pPr marL="0" marR="0" lvl="0" indent="0" algn="ctr">
                        <a:lnSpc>
                          <a:spcPct val="100000"/>
                        </a:lnSpc>
                        <a:spcBef>
                          <a:spcPts val="0"/>
                        </a:spcBef>
                        <a:spcAft>
                          <a:spcPts val="0"/>
                        </a:spcAft>
                        <a:buNone/>
                      </a:pPr>
                      <a:r>
                        <a:rPr lang="en-US" sz="1200" b="0" dirty="0">
                          <a:solidFill>
                            <a:schemeClr val="tx1">
                              <a:lumMod val="75000"/>
                              <a:lumOff val="25000"/>
                            </a:schemeClr>
                          </a:solidFill>
                        </a:rPr>
                        <a:t>Permanent. Midstream incentives were planned to be removed for the 2024 program year</a:t>
                      </a:r>
                    </a:p>
                  </a:txBody>
                  <a:tcPr>
                    <a:solidFill>
                      <a:schemeClr val="bg1">
                        <a:lumMod val="95000"/>
                      </a:schemeClr>
                    </a:solidFill>
                  </a:tcPr>
                </a:tc>
                <a:extLst>
                  <a:ext uri="{0D108BD9-81ED-4DB2-BD59-A6C34878D82A}">
                    <a16:rowId xmlns:a16="http://schemas.microsoft.com/office/drawing/2014/main" val="627289583"/>
                  </a:ext>
                </a:extLst>
              </a:tr>
            </a:tbl>
          </a:graphicData>
        </a:graphic>
      </p:graphicFrame>
    </p:spTree>
    <p:extLst>
      <p:ext uri="{BB962C8B-B14F-4D97-AF65-F5344CB8AC3E}">
        <p14:creationId xmlns:p14="http://schemas.microsoft.com/office/powerpoint/2010/main" val="71306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1C3143-A8BA-791E-A9B8-6FBF3083F29B}"/>
              </a:ext>
            </a:extLst>
          </p:cNvPr>
          <p:cNvSpPr txBox="1"/>
          <p:nvPr/>
        </p:nvSpPr>
        <p:spPr>
          <a:xfrm>
            <a:off x="1833680" y="1885604"/>
            <a:ext cx="2669047" cy="646331"/>
          </a:xfrm>
          <a:prstGeom prst="rect">
            <a:avLst/>
          </a:prstGeom>
          <a:solidFill>
            <a:schemeClr val="bg1">
              <a:lumMod val="95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939B0CF-DDE2-954C-A32D-DEDAFC5F0470}"/>
              </a:ext>
            </a:extLst>
          </p:cNvPr>
          <p:cNvSpPr>
            <a:spLocks noGrp="1"/>
          </p:cNvSpPr>
          <p:nvPr>
            <p:ph type="title"/>
          </p:nvPr>
        </p:nvSpPr>
        <p:spPr>
          <a:xfrm>
            <a:off x="3168203" y="-43827"/>
            <a:ext cx="8958122" cy="688369"/>
          </a:xfrm>
        </p:spPr>
        <p:txBody>
          <a:bodyPr>
            <a:normAutofit fontScale="90000"/>
          </a:bodyPr>
          <a:lstStyle/>
          <a:p>
            <a:r>
              <a:rPr lang="en-US" dirty="0"/>
              <a:t>2023 Budget Mitigation </a:t>
            </a:r>
            <a:r>
              <a:rPr lang="en-US" sz="3200" kern="1200" dirty="0">
                <a:solidFill>
                  <a:schemeClr val="tx1"/>
                </a:solidFill>
                <a:latin typeface="+mj-lt"/>
                <a:ea typeface="+mj-ea"/>
                <a:cs typeface="+mj-cs"/>
              </a:rPr>
              <a:t>Summary (Residential)</a:t>
            </a:r>
            <a:endParaRPr lang="en-US" dirty="0"/>
          </a:p>
        </p:txBody>
      </p:sp>
      <p:sp>
        <p:nvSpPr>
          <p:cNvPr id="3" name="Slide Number Placeholder 2">
            <a:extLst>
              <a:ext uri="{FF2B5EF4-FFF2-40B4-BE49-F238E27FC236}">
                <a16:creationId xmlns:a16="http://schemas.microsoft.com/office/drawing/2014/main" id="{64C69E38-85AE-F71D-749B-D07021308C7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2886F5-B1AE-4508-9C9A-6319CDFEB770}"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graphicFrame>
        <p:nvGraphicFramePr>
          <p:cNvPr id="6" name="Table 6">
            <a:extLst>
              <a:ext uri="{FF2B5EF4-FFF2-40B4-BE49-F238E27FC236}">
                <a16:creationId xmlns:a16="http://schemas.microsoft.com/office/drawing/2014/main" id="{5D1863AD-0614-514E-73F6-47C986BC1824}"/>
              </a:ext>
            </a:extLst>
          </p:cNvPr>
          <p:cNvGraphicFramePr>
            <a:graphicFrameLocks noGrp="1"/>
          </p:cNvGraphicFramePr>
          <p:nvPr>
            <p:extLst>
              <p:ext uri="{D42A27DB-BD31-4B8C-83A1-F6EECF244321}">
                <p14:modId xmlns:p14="http://schemas.microsoft.com/office/powerpoint/2010/main" val="4110107087"/>
              </p:ext>
            </p:extLst>
          </p:nvPr>
        </p:nvGraphicFramePr>
        <p:xfrm>
          <a:off x="382491" y="789146"/>
          <a:ext cx="11168223" cy="5456067"/>
        </p:xfrm>
        <a:graphic>
          <a:graphicData uri="http://schemas.openxmlformats.org/drawingml/2006/table">
            <a:tbl>
              <a:tblPr firstRow="1" bandRow="1">
                <a:tableStyleId>{5C22544A-7EE6-4342-B048-85BDC9FD1C3A}</a:tableStyleId>
              </a:tblPr>
              <a:tblGrid>
                <a:gridCol w="1865608">
                  <a:extLst>
                    <a:ext uri="{9D8B030D-6E8A-4147-A177-3AD203B41FA5}">
                      <a16:colId xmlns:a16="http://schemas.microsoft.com/office/drawing/2014/main" val="2301737538"/>
                    </a:ext>
                  </a:extLst>
                </a:gridCol>
                <a:gridCol w="1860523">
                  <a:extLst>
                    <a:ext uri="{9D8B030D-6E8A-4147-A177-3AD203B41FA5}">
                      <a16:colId xmlns:a16="http://schemas.microsoft.com/office/drawing/2014/main" val="316393068"/>
                    </a:ext>
                  </a:extLst>
                </a:gridCol>
                <a:gridCol w="1860523">
                  <a:extLst>
                    <a:ext uri="{9D8B030D-6E8A-4147-A177-3AD203B41FA5}">
                      <a16:colId xmlns:a16="http://schemas.microsoft.com/office/drawing/2014/main" val="334207787"/>
                    </a:ext>
                  </a:extLst>
                </a:gridCol>
                <a:gridCol w="1860523">
                  <a:extLst>
                    <a:ext uri="{9D8B030D-6E8A-4147-A177-3AD203B41FA5}">
                      <a16:colId xmlns:a16="http://schemas.microsoft.com/office/drawing/2014/main" val="895757629"/>
                    </a:ext>
                  </a:extLst>
                </a:gridCol>
                <a:gridCol w="1860523">
                  <a:extLst>
                    <a:ext uri="{9D8B030D-6E8A-4147-A177-3AD203B41FA5}">
                      <a16:colId xmlns:a16="http://schemas.microsoft.com/office/drawing/2014/main" val="1635519740"/>
                    </a:ext>
                  </a:extLst>
                </a:gridCol>
                <a:gridCol w="1860523">
                  <a:extLst>
                    <a:ext uri="{9D8B030D-6E8A-4147-A177-3AD203B41FA5}">
                      <a16:colId xmlns:a16="http://schemas.microsoft.com/office/drawing/2014/main" val="3897217083"/>
                    </a:ext>
                  </a:extLst>
                </a:gridCol>
              </a:tblGrid>
              <a:tr h="582102">
                <a:tc>
                  <a:txBody>
                    <a:bodyPr/>
                    <a:lstStyle/>
                    <a:p>
                      <a:pPr algn="ctr"/>
                      <a:r>
                        <a:rPr lang="en-US" sz="1200" dirty="0"/>
                        <a:t>Measure / Change</a:t>
                      </a:r>
                    </a:p>
                  </a:txBody>
                  <a:tcPr>
                    <a:solidFill>
                      <a:schemeClr val="accent2"/>
                    </a:solidFill>
                  </a:tcPr>
                </a:tc>
                <a:tc>
                  <a:txBody>
                    <a:bodyPr/>
                    <a:lstStyle/>
                    <a:p>
                      <a:pPr algn="ctr"/>
                      <a:r>
                        <a:rPr lang="en-US" sz="1200" dirty="0"/>
                        <a:t>Estimated $ Impact (Range) </a:t>
                      </a:r>
                    </a:p>
                    <a:p>
                      <a:pPr algn="ctr"/>
                      <a:r>
                        <a:rPr lang="en-US" sz="1200" dirty="0"/>
                        <a:t>Over 12 Months</a:t>
                      </a:r>
                    </a:p>
                  </a:txBody>
                  <a:tcPr>
                    <a:solidFill>
                      <a:schemeClr val="accent2"/>
                    </a:solidFill>
                  </a:tcPr>
                </a:tc>
                <a:tc>
                  <a:txBody>
                    <a:bodyPr/>
                    <a:lstStyle/>
                    <a:p>
                      <a:pPr algn="ctr"/>
                      <a:r>
                        <a:rPr lang="en-US" sz="1200" dirty="0"/>
                        <a:t>Vendor / Contractor Impact (Utility perspective)</a:t>
                      </a:r>
                    </a:p>
                  </a:txBody>
                  <a:tcPr>
                    <a:solidFill>
                      <a:schemeClr val="accent2"/>
                    </a:solidFill>
                  </a:tcPr>
                </a:tc>
                <a:tc>
                  <a:txBody>
                    <a:bodyPr/>
                    <a:lstStyle/>
                    <a:p>
                      <a:pPr algn="ctr"/>
                      <a:r>
                        <a:rPr lang="en-US" sz="1200" dirty="0"/>
                        <a:t>Implementation Timeline</a:t>
                      </a:r>
                    </a:p>
                  </a:txBody>
                  <a:tcPr>
                    <a:solidFill>
                      <a:schemeClr val="accent2"/>
                    </a:solidFill>
                  </a:tcPr>
                </a:tc>
                <a:tc>
                  <a:txBody>
                    <a:bodyPr/>
                    <a:lstStyle/>
                    <a:p>
                      <a:pPr algn="ctr"/>
                      <a:r>
                        <a:rPr lang="en-US" sz="1200" dirty="0"/>
                        <a:t>Avangrid Perspective / Impacts</a:t>
                      </a:r>
                    </a:p>
                  </a:txBody>
                  <a:tcPr>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Permanent / Temporary</a:t>
                      </a:r>
                    </a:p>
                    <a:p>
                      <a:pPr algn="ctr"/>
                      <a:endParaRPr lang="en-US" sz="1200" dirty="0"/>
                    </a:p>
                  </a:txBody>
                  <a:tcPr>
                    <a:solidFill>
                      <a:schemeClr val="accent2"/>
                    </a:solidFill>
                  </a:tcPr>
                </a:tc>
                <a:extLst>
                  <a:ext uri="{0D108BD9-81ED-4DB2-BD59-A6C34878D82A}">
                    <a16:rowId xmlns:a16="http://schemas.microsoft.com/office/drawing/2014/main" val="3240088888"/>
                  </a:ext>
                </a:extLst>
              </a:tr>
              <a:tr h="777672">
                <a:tc>
                  <a:txBody>
                    <a:bodyPr/>
                    <a:lstStyle/>
                    <a:p>
                      <a:pPr algn="ctr"/>
                      <a:r>
                        <a:rPr lang="en-US" sz="1200" dirty="0">
                          <a:solidFill>
                            <a:schemeClr val="tx1">
                              <a:lumMod val="75000"/>
                              <a:lumOff val="25000"/>
                            </a:schemeClr>
                          </a:solidFill>
                        </a:rPr>
                        <a:t>Eliminate $250/ton instant rebate on Residential heat pumps</a:t>
                      </a:r>
                    </a:p>
                  </a:txBody>
                  <a:tcPr>
                    <a:solidFill>
                      <a:schemeClr val="bg1">
                        <a:lumMod val="95000"/>
                      </a:schemeClr>
                    </a:solidFill>
                  </a:tcPr>
                </a:tc>
                <a:tc>
                  <a:txBody>
                    <a:bodyPr/>
                    <a:lstStyle/>
                    <a:p>
                      <a:pPr algn="ctr"/>
                      <a:r>
                        <a:rPr lang="en-US" sz="1200" dirty="0">
                          <a:solidFill>
                            <a:schemeClr val="tx1">
                              <a:lumMod val="75000"/>
                              <a:lumOff val="25000"/>
                            </a:schemeClr>
                          </a:solidFill>
                        </a:rPr>
                        <a:t>$1.5M in 2023</a:t>
                      </a:r>
                    </a:p>
                    <a:p>
                      <a:pPr algn="ctr"/>
                      <a:endParaRPr lang="en-US" sz="1200" dirty="0">
                        <a:solidFill>
                          <a:schemeClr val="tx1">
                            <a:lumMod val="75000"/>
                            <a:lumOff val="25000"/>
                          </a:schemeClr>
                        </a:solidFill>
                      </a:endParaRPr>
                    </a:p>
                  </a:txBody>
                  <a:tcPr>
                    <a:solidFill>
                      <a:schemeClr val="bg1">
                        <a:lumMod val="95000"/>
                      </a:schemeClr>
                    </a:solidFill>
                  </a:tcPr>
                </a:tc>
                <a:tc>
                  <a:txBody>
                    <a:bodyPr/>
                    <a:lstStyle/>
                    <a:p>
                      <a:pPr algn="ctr"/>
                      <a:r>
                        <a:rPr lang="en-US" sz="1200" dirty="0">
                          <a:solidFill>
                            <a:schemeClr val="tx1">
                              <a:lumMod val="75000"/>
                              <a:lumOff val="25000"/>
                            </a:schemeClr>
                          </a:solidFill>
                        </a:rPr>
                        <a:t>~600 contractors in the Heat Pump Installer Network, may slightly reduce installs</a:t>
                      </a:r>
                    </a:p>
                  </a:txBody>
                  <a:tcPr>
                    <a:solidFill>
                      <a:schemeClr val="bg1">
                        <a:lumMod val="95000"/>
                      </a:schemeClr>
                    </a:solidFill>
                  </a:tcPr>
                </a:tc>
                <a:tc>
                  <a:txBody>
                    <a:bodyPr/>
                    <a:lstStyle/>
                    <a:p>
                      <a:pPr algn="ctr"/>
                      <a:r>
                        <a:rPr lang="en-US" sz="1200" dirty="0">
                          <a:solidFill>
                            <a:schemeClr val="tx1">
                              <a:lumMod val="75000"/>
                              <a:lumOff val="25000"/>
                            </a:schemeClr>
                          </a:solidFill>
                        </a:rPr>
                        <a:t>10/1/2023</a:t>
                      </a:r>
                    </a:p>
                  </a:txBody>
                  <a:tcPr>
                    <a:solidFill>
                      <a:schemeClr val="bg1">
                        <a:lumMod val="95000"/>
                      </a:schemeClr>
                    </a:solidFill>
                  </a:tcPr>
                </a:tc>
                <a:tc>
                  <a:txBody>
                    <a:bodyPr/>
                    <a:lstStyle/>
                    <a:p>
                      <a:pPr algn="ctr"/>
                      <a:r>
                        <a:rPr lang="en-US" sz="1200" dirty="0">
                          <a:solidFill>
                            <a:schemeClr val="tx1">
                              <a:lumMod val="75000"/>
                              <a:lumOff val="25000"/>
                            </a:schemeClr>
                          </a:solidFill>
                        </a:rPr>
                        <a:t>Keep $250 through 2023, drop for 2024</a:t>
                      </a:r>
                    </a:p>
                  </a:txBody>
                  <a:tcPr>
                    <a:solidFill>
                      <a:schemeClr val="bg1">
                        <a:lumMod val="95000"/>
                      </a:schemeClr>
                    </a:solidFill>
                  </a:tcPr>
                </a:tc>
                <a:tc>
                  <a:txBody>
                    <a:bodyPr/>
                    <a:lstStyle/>
                    <a:p>
                      <a:pPr algn="ctr"/>
                      <a:r>
                        <a:rPr lang="en-US" sz="1200" b="0" dirty="0">
                          <a:solidFill>
                            <a:schemeClr val="tx1">
                              <a:lumMod val="75000"/>
                              <a:lumOff val="25000"/>
                            </a:schemeClr>
                          </a:solidFill>
                        </a:rPr>
                        <a:t>Permanent. Midstream incentives were planned to be removed for  Program Year 2024</a:t>
                      </a:r>
                    </a:p>
                  </a:txBody>
                  <a:tcPr>
                    <a:solidFill>
                      <a:schemeClr val="bg1">
                        <a:lumMod val="95000"/>
                      </a:schemeClr>
                    </a:solidFill>
                  </a:tcPr>
                </a:tc>
                <a:extLst>
                  <a:ext uri="{0D108BD9-81ED-4DB2-BD59-A6C34878D82A}">
                    <a16:rowId xmlns:a16="http://schemas.microsoft.com/office/drawing/2014/main" val="718972610"/>
                  </a:ext>
                </a:extLst>
              </a:tr>
              <a:tr h="986151">
                <a:tc>
                  <a:txBody>
                    <a:bodyPr/>
                    <a:lstStyle/>
                    <a:p>
                      <a:pPr algn="ctr"/>
                      <a:r>
                        <a:rPr lang="en-US" sz="1200" kern="1200" dirty="0">
                          <a:solidFill>
                            <a:schemeClr val="tx1">
                              <a:lumMod val="75000"/>
                              <a:lumOff val="25000"/>
                            </a:schemeClr>
                          </a:solidFill>
                          <a:latin typeface="+mn-lt"/>
                          <a:ea typeface="+mn-ea"/>
                          <a:cs typeface="+mn-cs"/>
                        </a:rPr>
                        <a:t>Pause outreach </a:t>
                      </a:r>
                      <a:r>
                        <a:rPr lang="en-US" sz="1200" dirty="0">
                          <a:solidFill>
                            <a:schemeClr val="tx1">
                              <a:lumMod val="75000"/>
                              <a:lumOff val="25000"/>
                            </a:schemeClr>
                          </a:solidFill>
                        </a:rPr>
                        <a:t>marketing</a:t>
                      </a:r>
                    </a:p>
                  </a:txBody>
                  <a:tcPr>
                    <a:solidFill>
                      <a:schemeClr val="bg1">
                        <a:lumMod val="95000"/>
                      </a:schemeClr>
                    </a:solidFill>
                  </a:tcPr>
                </a:tc>
                <a:tc>
                  <a:txBody>
                    <a:bodyPr/>
                    <a:lstStyle/>
                    <a:p>
                      <a:pPr algn="ctr"/>
                      <a:r>
                        <a:rPr lang="en-US" sz="1200" dirty="0">
                          <a:solidFill>
                            <a:schemeClr val="tx1">
                              <a:lumMod val="75000"/>
                              <a:lumOff val="25000"/>
                            </a:schemeClr>
                          </a:solidFill>
                        </a:rPr>
                        <a:t>N/A</a:t>
                      </a:r>
                    </a:p>
                  </a:txBody>
                  <a:tcPr>
                    <a:solidFill>
                      <a:schemeClr val="bg1">
                        <a:lumMod val="95000"/>
                      </a:schemeClr>
                    </a:solidFill>
                  </a:tcPr>
                </a:tc>
                <a:tc>
                  <a:txBody>
                    <a:bodyPr/>
                    <a:lstStyle/>
                    <a:p>
                      <a:pPr algn="ctr"/>
                      <a:r>
                        <a:rPr lang="en-US" sz="1200" dirty="0">
                          <a:solidFill>
                            <a:schemeClr val="tx1">
                              <a:lumMod val="75000"/>
                              <a:lumOff val="25000"/>
                            </a:schemeClr>
                          </a:solidFill>
                        </a:rPr>
                        <a:t>Fewer leads and reduced program activity </a:t>
                      </a:r>
                    </a:p>
                  </a:txBody>
                  <a:tcPr>
                    <a:solidFill>
                      <a:schemeClr val="bg1">
                        <a:lumMod val="95000"/>
                      </a:schemeClr>
                    </a:solidFill>
                  </a:tcPr>
                </a:tc>
                <a:tc>
                  <a:txBody>
                    <a:bodyPr/>
                    <a:lstStyle/>
                    <a:p>
                      <a:pPr algn="ctr"/>
                      <a:r>
                        <a:rPr lang="en-US" sz="1200" dirty="0">
                          <a:solidFill>
                            <a:schemeClr val="tx1">
                              <a:lumMod val="75000"/>
                              <a:lumOff val="25000"/>
                            </a:schemeClr>
                          </a:solidFill>
                        </a:rPr>
                        <a:t>Already in place</a:t>
                      </a:r>
                    </a:p>
                  </a:txBody>
                  <a:tcPr>
                    <a:solidFill>
                      <a:schemeClr val="bg1">
                        <a:lumMod val="95000"/>
                      </a:schemeClr>
                    </a:solidFill>
                  </a:tcPr>
                </a:tc>
                <a:tc>
                  <a:txBody>
                    <a:bodyPr/>
                    <a:lstStyle/>
                    <a:p>
                      <a:pPr algn="ctr"/>
                      <a:r>
                        <a:rPr lang="en-US" sz="1200" dirty="0">
                          <a:solidFill>
                            <a:schemeClr val="tx1">
                              <a:lumMod val="75000"/>
                              <a:lumOff val="25000"/>
                            </a:schemeClr>
                          </a:solidFill>
                        </a:rPr>
                        <a:t>No planned Avangrid-led marketing reductions</a:t>
                      </a:r>
                    </a:p>
                  </a:txBody>
                  <a:tcPr>
                    <a:solidFill>
                      <a:schemeClr val="bg1">
                        <a:lumMod val="95000"/>
                      </a:schemeClr>
                    </a:solidFill>
                  </a:tcPr>
                </a:tc>
                <a:tc>
                  <a:txBody>
                    <a:bodyPr/>
                    <a:lstStyle/>
                    <a:p>
                      <a:pPr algn="ctr"/>
                      <a:r>
                        <a:rPr lang="en-US" sz="1200" b="0" dirty="0">
                          <a:solidFill>
                            <a:schemeClr val="tx1">
                              <a:lumMod val="75000"/>
                              <a:lumOff val="25000"/>
                            </a:schemeClr>
                          </a:solidFill>
                        </a:rPr>
                        <a:t>Temporary. Direct outreach campaigns per CoA will resume in 2024.  Other program marketing will be utilized based on program uptake</a:t>
                      </a:r>
                    </a:p>
                  </a:txBody>
                  <a:tcPr>
                    <a:solidFill>
                      <a:schemeClr val="bg1">
                        <a:lumMod val="95000"/>
                      </a:schemeClr>
                    </a:solidFill>
                  </a:tcPr>
                </a:tc>
                <a:extLst>
                  <a:ext uri="{0D108BD9-81ED-4DB2-BD59-A6C34878D82A}">
                    <a16:rowId xmlns:a16="http://schemas.microsoft.com/office/drawing/2014/main" val="867008536"/>
                  </a:ext>
                </a:extLst>
              </a:tr>
              <a:tr h="792627">
                <a:tc>
                  <a:txBody>
                    <a:bodyPr/>
                    <a:lstStyle/>
                    <a:p>
                      <a:pPr marL="0" marR="0" lvl="0" indent="0" algn="ctr" rtl="0" eaLnBrk="1" fontAlgn="auto" latinLnBrk="0" hangingPunct="1">
                        <a:lnSpc>
                          <a:spcPct val="100000"/>
                        </a:lnSpc>
                        <a:spcBef>
                          <a:spcPts val="0"/>
                        </a:spcBef>
                        <a:spcAft>
                          <a:spcPts val="0"/>
                        </a:spcAft>
                        <a:buClrTx/>
                        <a:buSzTx/>
                        <a:buFontTx/>
                        <a:buNone/>
                      </a:pPr>
                      <a:r>
                        <a:rPr lang="en-US" sz="1200" dirty="0">
                          <a:solidFill>
                            <a:schemeClr val="tx1">
                              <a:lumMod val="75000"/>
                              <a:lumOff val="25000"/>
                            </a:schemeClr>
                          </a:solidFill>
                        </a:rPr>
                        <a:t>Single-family HES-IE incentive updates for window and heat pump measures</a:t>
                      </a:r>
                    </a:p>
                  </a:txBody>
                  <a:tcPr>
                    <a:solidFill>
                      <a:schemeClr val="bg1">
                        <a:lumMod val="95000"/>
                      </a:schemeClr>
                    </a:solidFill>
                  </a:tcPr>
                </a:tc>
                <a:tc>
                  <a:txBody>
                    <a:bodyPr/>
                    <a:lstStyle/>
                    <a:p>
                      <a:pPr algn="ctr"/>
                      <a:r>
                        <a:rPr lang="en-US" sz="1200" dirty="0">
                          <a:solidFill>
                            <a:schemeClr val="tx1">
                              <a:lumMod val="75000"/>
                              <a:lumOff val="25000"/>
                            </a:schemeClr>
                          </a:solidFill>
                        </a:rPr>
                        <a:t>Windows: $5M - $7.5M annually</a:t>
                      </a:r>
                    </a:p>
                    <a:p>
                      <a:pPr lvl="0" algn="ctr">
                        <a:buNone/>
                      </a:pPr>
                      <a:endParaRPr lang="en-US" sz="1200" dirty="0">
                        <a:solidFill>
                          <a:schemeClr val="tx1">
                            <a:lumMod val="75000"/>
                            <a:lumOff val="25000"/>
                          </a:schemeClr>
                        </a:solidFill>
                      </a:endParaRPr>
                    </a:p>
                    <a:p>
                      <a:pPr lvl="0" algn="ctr">
                        <a:buNone/>
                      </a:pPr>
                      <a:r>
                        <a:rPr lang="en-US" sz="1200" dirty="0">
                          <a:solidFill>
                            <a:schemeClr val="tx1">
                              <a:lumMod val="75000"/>
                              <a:lumOff val="25000"/>
                            </a:schemeClr>
                          </a:solidFill>
                        </a:rPr>
                        <a:t>Heat pumps: $1M annually</a:t>
                      </a:r>
                    </a:p>
                  </a:txBody>
                  <a:tcPr>
                    <a:solidFill>
                      <a:schemeClr val="bg1">
                        <a:lumMod val="95000"/>
                      </a:schemeClr>
                    </a:solidFill>
                  </a:tcPr>
                </a:tc>
                <a:tc>
                  <a:txBody>
                    <a:bodyPr/>
                    <a:lstStyle/>
                    <a:p>
                      <a:pPr marL="171450" indent="-171450" algn="l">
                        <a:buFont typeface="Arial" panose="020B0604020202020204" pitchFamily="34" charset="0"/>
                        <a:buChar char="•"/>
                      </a:pPr>
                      <a:r>
                        <a:rPr lang="en-US" sz="1200" dirty="0">
                          <a:solidFill>
                            <a:schemeClr val="tx1">
                              <a:lumMod val="75000"/>
                              <a:lumOff val="25000"/>
                            </a:schemeClr>
                          </a:solidFill>
                        </a:rPr>
                        <a:t>Windows: lower volume of upgrades</a:t>
                      </a:r>
                    </a:p>
                    <a:p>
                      <a:pPr marL="171450" lvl="0" indent="-171450" algn="l">
                        <a:buFont typeface="Arial" panose="020B0604020202020204" pitchFamily="34" charset="0"/>
                        <a:buChar char="•"/>
                      </a:pPr>
                      <a:r>
                        <a:rPr lang="en-US" sz="1200" dirty="0">
                          <a:solidFill>
                            <a:schemeClr val="tx1">
                              <a:lumMod val="75000"/>
                              <a:lumOff val="25000"/>
                            </a:schemeClr>
                          </a:solidFill>
                        </a:rPr>
                        <a:t>Heat pumps: larger projects will need customer contribution</a:t>
                      </a:r>
                    </a:p>
                  </a:txBody>
                  <a:tcPr>
                    <a:solidFill>
                      <a:schemeClr val="bg1">
                        <a:lumMod val="95000"/>
                      </a:schemeClr>
                    </a:solidFill>
                  </a:tcPr>
                </a:tc>
                <a:tc>
                  <a:txBody>
                    <a:bodyPr/>
                    <a:lstStyle/>
                    <a:p>
                      <a:pPr algn="ctr"/>
                      <a:r>
                        <a:rPr lang="en-US" sz="1200" dirty="0">
                          <a:solidFill>
                            <a:schemeClr val="tx1">
                              <a:lumMod val="75000"/>
                              <a:lumOff val="25000"/>
                            </a:schemeClr>
                          </a:solidFill>
                        </a:rPr>
                        <a:t>Already in place</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In agreement with Eversource (windows and heat pumps),  strategies already in place</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rPr>
                        <a:t>Permanent</a:t>
                      </a:r>
                    </a:p>
                  </a:txBody>
                  <a:tcPr>
                    <a:solidFill>
                      <a:schemeClr val="bg1">
                        <a:lumMod val="95000"/>
                      </a:schemeClr>
                    </a:solidFill>
                  </a:tcPr>
                </a:tc>
                <a:extLst>
                  <a:ext uri="{0D108BD9-81ED-4DB2-BD59-A6C34878D82A}">
                    <a16:rowId xmlns:a16="http://schemas.microsoft.com/office/drawing/2014/main" val="2273758628"/>
                  </a:ext>
                </a:extLst>
              </a:tr>
              <a:tr h="792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Change HES and HES-IE past participation look back to 6 years (Evaluation)</a:t>
                      </a:r>
                    </a:p>
                  </a:txBody>
                  <a:tcPr>
                    <a:solidFill>
                      <a:schemeClr val="bg1">
                        <a:lumMod val="95000"/>
                      </a:schemeClr>
                    </a:solidFill>
                  </a:tcPr>
                </a:tc>
                <a:tc>
                  <a:txBody>
                    <a:bodyPr/>
                    <a:lstStyle/>
                    <a:p>
                      <a:pPr algn="ctr"/>
                      <a:r>
                        <a:rPr lang="en-US" sz="1200" dirty="0">
                          <a:solidFill>
                            <a:schemeClr val="tx1">
                              <a:lumMod val="75000"/>
                              <a:lumOff val="25000"/>
                            </a:schemeClr>
                          </a:solidFill>
                        </a:rPr>
                        <a:t>N/A</a:t>
                      </a:r>
                    </a:p>
                  </a:txBody>
                  <a:tcPr>
                    <a:solidFill>
                      <a:schemeClr val="bg1">
                        <a:lumMod val="95000"/>
                      </a:schemeClr>
                    </a:solidFill>
                  </a:tcPr>
                </a:tc>
                <a:tc>
                  <a:txBody>
                    <a:bodyPr/>
                    <a:lstStyle/>
                    <a:p>
                      <a:pPr algn="ctr"/>
                      <a:r>
                        <a:rPr lang="en-US" sz="1200" dirty="0">
                          <a:solidFill>
                            <a:schemeClr val="tx1">
                              <a:lumMod val="75000"/>
                              <a:lumOff val="25000"/>
                            </a:schemeClr>
                          </a:solidFill>
                        </a:rPr>
                        <a:t>Minimal</a:t>
                      </a:r>
                    </a:p>
                  </a:txBody>
                  <a:tcPr>
                    <a:solidFill>
                      <a:schemeClr val="bg1">
                        <a:lumMod val="95000"/>
                      </a:schemeClr>
                    </a:solidFill>
                  </a:tcPr>
                </a:tc>
                <a:tc>
                  <a:txBody>
                    <a:bodyPr/>
                    <a:lstStyle/>
                    <a:p>
                      <a:pPr algn="ctr"/>
                      <a:r>
                        <a:rPr lang="en-US" sz="1200" dirty="0">
                          <a:solidFill>
                            <a:schemeClr val="tx1">
                              <a:lumMod val="75000"/>
                              <a:lumOff val="25000"/>
                            </a:schemeClr>
                          </a:solidFill>
                        </a:rPr>
                        <a:t>Already in place</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In agreement with Eversource</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rPr>
                        <a:t>Permanent. Plus, proposed increase to 10 years as part of the 2024 Plan Update</a:t>
                      </a:r>
                    </a:p>
                  </a:txBody>
                  <a:tcPr>
                    <a:solidFill>
                      <a:schemeClr val="bg1">
                        <a:lumMod val="95000"/>
                      </a:schemeClr>
                    </a:solidFill>
                  </a:tcPr>
                </a:tc>
                <a:extLst>
                  <a:ext uri="{0D108BD9-81ED-4DB2-BD59-A6C34878D82A}">
                    <a16:rowId xmlns:a16="http://schemas.microsoft.com/office/drawing/2014/main" val="2252093705"/>
                  </a:ext>
                </a:extLst>
              </a:tr>
              <a:tr h="7926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Discontinue incentives for dehumidifiers and appliances recycling</a:t>
                      </a:r>
                    </a:p>
                  </a:txBody>
                  <a:tcPr>
                    <a:solidFill>
                      <a:schemeClr val="bg1">
                        <a:lumMod val="95000"/>
                      </a:schemeClr>
                    </a:solidFill>
                  </a:tcPr>
                </a:tc>
                <a:tc>
                  <a:txBody>
                    <a:bodyPr/>
                    <a:lstStyle/>
                    <a:p>
                      <a:pPr algn="ctr"/>
                      <a:r>
                        <a:rPr lang="en-US" sz="1200" dirty="0">
                          <a:solidFill>
                            <a:schemeClr val="tx1">
                              <a:lumMod val="75000"/>
                              <a:lumOff val="25000"/>
                            </a:schemeClr>
                          </a:solidFill>
                        </a:rPr>
                        <a:t>$200K in 2024</a:t>
                      </a:r>
                    </a:p>
                  </a:txBody>
                  <a:tcPr>
                    <a:solidFill>
                      <a:schemeClr val="bg1">
                        <a:lumMod val="95000"/>
                      </a:schemeClr>
                    </a:solidFill>
                  </a:tcPr>
                </a:tc>
                <a:tc>
                  <a:txBody>
                    <a:bodyPr/>
                    <a:lstStyle/>
                    <a:p>
                      <a:pPr algn="ctr"/>
                      <a:r>
                        <a:rPr lang="en-US" sz="1200" dirty="0">
                          <a:solidFill>
                            <a:schemeClr val="tx1">
                              <a:lumMod val="75000"/>
                              <a:lumOff val="25000"/>
                            </a:schemeClr>
                          </a:solidFill>
                        </a:rPr>
                        <a:t>Minimal</a:t>
                      </a:r>
                    </a:p>
                  </a:txBody>
                  <a:tcPr>
                    <a:solidFill>
                      <a:schemeClr val="bg1">
                        <a:lumMod val="95000"/>
                      </a:schemeClr>
                    </a:solidFill>
                  </a:tcPr>
                </a:tc>
                <a:tc>
                  <a:txBody>
                    <a:bodyPr/>
                    <a:lstStyle/>
                    <a:p>
                      <a:pPr algn="ctr"/>
                      <a:r>
                        <a:rPr lang="en-US" sz="1200" dirty="0">
                          <a:solidFill>
                            <a:schemeClr val="tx1">
                              <a:lumMod val="75000"/>
                              <a:lumOff val="25000"/>
                            </a:schemeClr>
                          </a:solidFill>
                        </a:rPr>
                        <a:t>Appliance Recycle: 9/2023</a:t>
                      </a:r>
                    </a:p>
                    <a:p>
                      <a:pPr algn="ctr"/>
                      <a:r>
                        <a:rPr lang="en-US" sz="1200" dirty="0">
                          <a:solidFill>
                            <a:schemeClr val="tx1">
                              <a:lumMod val="75000"/>
                              <a:lumOff val="25000"/>
                            </a:schemeClr>
                          </a:solidFill>
                        </a:rPr>
                        <a:t>Dehumidifier: 1/1/2024</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In agreement with Eversource</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rPr>
                        <a:t>Permanent</a:t>
                      </a:r>
                    </a:p>
                  </a:txBody>
                  <a:tcPr>
                    <a:solidFill>
                      <a:schemeClr val="bg1">
                        <a:lumMod val="95000"/>
                      </a:schemeClr>
                    </a:solidFill>
                  </a:tcPr>
                </a:tc>
                <a:extLst>
                  <a:ext uri="{0D108BD9-81ED-4DB2-BD59-A6C34878D82A}">
                    <a16:rowId xmlns:a16="http://schemas.microsoft.com/office/drawing/2014/main" val="1854819919"/>
                  </a:ext>
                </a:extLst>
              </a:tr>
            </a:tbl>
          </a:graphicData>
        </a:graphic>
      </p:graphicFrame>
    </p:spTree>
    <p:extLst>
      <p:ext uri="{BB962C8B-B14F-4D97-AF65-F5344CB8AC3E}">
        <p14:creationId xmlns:p14="http://schemas.microsoft.com/office/powerpoint/2010/main" val="4115715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1C3143-A8BA-791E-A9B8-6FBF3083F29B}"/>
              </a:ext>
            </a:extLst>
          </p:cNvPr>
          <p:cNvSpPr txBox="1"/>
          <p:nvPr/>
        </p:nvSpPr>
        <p:spPr>
          <a:xfrm>
            <a:off x="1833680" y="1885604"/>
            <a:ext cx="2669047" cy="646331"/>
          </a:xfrm>
          <a:prstGeom prst="rect">
            <a:avLst/>
          </a:prstGeom>
          <a:solidFill>
            <a:schemeClr val="bg1">
              <a:lumMod val="95000"/>
            </a:schemeClr>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C939B0CF-DDE2-954C-A32D-DEDAFC5F0470}"/>
              </a:ext>
            </a:extLst>
          </p:cNvPr>
          <p:cNvSpPr>
            <a:spLocks noGrp="1"/>
          </p:cNvSpPr>
          <p:nvPr>
            <p:ph type="title"/>
          </p:nvPr>
        </p:nvSpPr>
        <p:spPr>
          <a:xfrm>
            <a:off x="3168203" y="-43827"/>
            <a:ext cx="8958122" cy="688369"/>
          </a:xfrm>
        </p:spPr>
        <p:txBody>
          <a:bodyPr>
            <a:normAutofit fontScale="90000"/>
          </a:bodyPr>
          <a:lstStyle/>
          <a:p>
            <a:r>
              <a:rPr lang="en-US" dirty="0"/>
              <a:t>2024 Budget Mitigation </a:t>
            </a:r>
            <a:r>
              <a:rPr lang="en-US" sz="3200" kern="1200" dirty="0">
                <a:solidFill>
                  <a:schemeClr val="tx1"/>
                </a:solidFill>
                <a:latin typeface="+mj-lt"/>
                <a:ea typeface="+mj-ea"/>
                <a:cs typeface="+mj-cs"/>
              </a:rPr>
              <a:t>Summary (Residential)</a:t>
            </a:r>
            <a:endParaRPr lang="en-US" dirty="0"/>
          </a:p>
        </p:txBody>
      </p:sp>
      <p:sp>
        <p:nvSpPr>
          <p:cNvPr id="3" name="Slide Number Placeholder 2">
            <a:extLst>
              <a:ext uri="{FF2B5EF4-FFF2-40B4-BE49-F238E27FC236}">
                <a16:creationId xmlns:a16="http://schemas.microsoft.com/office/drawing/2014/main" id="{64C69E38-85AE-F71D-749B-D07021308C76}"/>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7D2886F5-B1AE-4508-9C9A-6319CDFEB770}"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srgbClr val="000000">
                  <a:tint val="75000"/>
                </a:srgbClr>
              </a:solidFill>
              <a:effectLst/>
              <a:uLnTx/>
              <a:uFillTx/>
              <a:latin typeface="Arial" panose="020B0604020202020204"/>
              <a:ea typeface="+mn-ea"/>
              <a:cs typeface="+mn-cs"/>
            </a:endParaRPr>
          </a:p>
        </p:txBody>
      </p:sp>
      <p:graphicFrame>
        <p:nvGraphicFramePr>
          <p:cNvPr id="6" name="Table 6">
            <a:extLst>
              <a:ext uri="{FF2B5EF4-FFF2-40B4-BE49-F238E27FC236}">
                <a16:creationId xmlns:a16="http://schemas.microsoft.com/office/drawing/2014/main" id="{5D1863AD-0614-514E-73F6-47C986BC1824}"/>
              </a:ext>
            </a:extLst>
          </p:cNvPr>
          <p:cNvGraphicFramePr>
            <a:graphicFrameLocks noGrp="1"/>
          </p:cNvGraphicFramePr>
          <p:nvPr>
            <p:extLst>
              <p:ext uri="{D42A27DB-BD31-4B8C-83A1-F6EECF244321}">
                <p14:modId xmlns:p14="http://schemas.microsoft.com/office/powerpoint/2010/main" val="1434962733"/>
              </p:ext>
            </p:extLst>
          </p:nvPr>
        </p:nvGraphicFramePr>
        <p:xfrm>
          <a:off x="462952" y="733246"/>
          <a:ext cx="11266095" cy="5730386"/>
        </p:xfrm>
        <a:graphic>
          <a:graphicData uri="http://schemas.openxmlformats.org/drawingml/2006/table">
            <a:tbl>
              <a:tblPr firstRow="1" bandRow="1">
                <a:tableStyleId>{5C22544A-7EE6-4342-B048-85BDC9FD1C3A}</a:tableStyleId>
              </a:tblPr>
              <a:tblGrid>
                <a:gridCol w="2253219">
                  <a:extLst>
                    <a:ext uri="{9D8B030D-6E8A-4147-A177-3AD203B41FA5}">
                      <a16:colId xmlns:a16="http://schemas.microsoft.com/office/drawing/2014/main" val="2301737538"/>
                    </a:ext>
                  </a:extLst>
                </a:gridCol>
                <a:gridCol w="2253219">
                  <a:extLst>
                    <a:ext uri="{9D8B030D-6E8A-4147-A177-3AD203B41FA5}">
                      <a16:colId xmlns:a16="http://schemas.microsoft.com/office/drawing/2014/main" val="316393068"/>
                    </a:ext>
                  </a:extLst>
                </a:gridCol>
                <a:gridCol w="2253219">
                  <a:extLst>
                    <a:ext uri="{9D8B030D-6E8A-4147-A177-3AD203B41FA5}">
                      <a16:colId xmlns:a16="http://schemas.microsoft.com/office/drawing/2014/main" val="334207787"/>
                    </a:ext>
                  </a:extLst>
                </a:gridCol>
                <a:gridCol w="2253219">
                  <a:extLst>
                    <a:ext uri="{9D8B030D-6E8A-4147-A177-3AD203B41FA5}">
                      <a16:colId xmlns:a16="http://schemas.microsoft.com/office/drawing/2014/main" val="895757629"/>
                    </a:ext>
                  </a:extLst>
                </a:gridCol>
                <a:gridCol w="2253219">
                  <a:extLst>
                    <a:ext uri="{9D8B030D-6E8A-4147-A177-3AD203B41FA5}">
                      <a16:colId xmlns:a16="http://schemas.microsoft.com/office/drawing/2014/main" val="1635519740"/>
                    </a:ext>
                  </a:extLst>
                </a:gridCol>
              </a:tblGrid>
              <a:tr h="458406">
                <a:tc>
                  <a:txBody>
                    <a:bodyPr/>
                    <a:lstStyle/>
                    <a:p>
                      <a:pPr algn="ctr"/>
                      <a:r>
                        <a:rPr lang="en-US" sz="1200" dirty="0"/>
                        <a:t>Measure / Change</a:t>
                      </a:r>
                    </a:p>
                  </a:txBody>
                  <a:tcPr>
                    <a:solidFill>
                      <a:schemeClr val="accent2"/>
                    </a:solidFill>
                  </a:tcPr>
                </a:tc>
                <a:tc>
                  <a:txBody>
                    <a:bodyPr/>
                    <a:lstStyle/>
                    <a:p>
                      <a:pPr algn="ctr"/>
                      <a:r>
                        <a:rPr lang="en-US" sz="1200" dirty="0"/>
                        <a:t>$ Impact (Range) </a:t>
                      </a:r>
                    </a:p>
                    <a:p>
                      <a:pPr algn="ctr"/>
                      <a:r>
                        <a:rPr lang="en-US" sz="1200" dirty="0"/>
                        <a:t>Over 12 Months</a:t>
                      </a:r>
                    </a:p>
                  </a:txBody>
                  <a:tcPr>
                    <a:solidFill>
                      <a:schemeClr val="accent2"/>
                    </a:solidFill>
                  </a:tcPr>
                </a:tc>
                <a:tc>
                  <a:txBody>
                    <a:bodyPr/>
                    <a:lstStyle/>
                    <a:p>
                      <a:pPr algn="ctr"/>
                      <a:r>
                        <a:rPr lang="en-US" sz="1200" dirty="0"/>
                        <a:t>Vendor / Contractor Impact</a:t>
                      </a:r>
                    </a:p>
                  </a:txBody>
                  <a:tcPr>
                    <a:solidFill>
                      <a:schemeClr val="accent2"/>
                    </a:solidFill>
                  </a:tcPr>
                </a:tc>
                <a:tc>
                  <a:txBody>
                    <a:bodyPr/>
                    <a:lstStyle/>
                    <a:p>
                      <a:pPr algn="ctr"/>
                      <a:r>
                        <a:rPr lang="en-US" sz="1200" dirty="0"/>
                        <a:t>Proposed Implementation Timeline</a:t>
                      </a:r>
                    </a:p>
                  </a:txBody>
                  <a:tcPr>
                    <a:solidFill>
                      <a:schemeClr val="accent2"/>
                    </a:solidFill>
                  </a:tcPr>
                </a:tc>
                <a:tc>
                  <a:txBody>
                    <a:bodyPr/>
                    <a:lstStyle/>
                    <a:p>
                      <a:pPr algn="ctr"/>
                      <a:r>
                        <a:rPr lang="en-US" sz="1200" dirty="0"/>
                        <a:t>Avangrid Perspective / Impacts</a:t>
                      </a:r>
                    </a:p>
                  </a:txBody>
                  <a:tcPr>
                    <a:solidFill>
                      <a:schemeClr val="accent2"/>
                    </a:solidFill>
                  </a:tcPr>
                </a:tc>
                <a:extLst>
                  <a:ext uri="{0D108BD9-81ED-4DB2-BD59-A6C34878D82A}">
                    <a16:rowId xmlns:a16="http://schemas.microsoft.com/office/drawing/2014/main" val="3240088888"/>
                  </a:ext>
                </a:extLst>
              </a:tr>
              <a:tr h="983428">
                <a:tc>
                  <a:txBody>
                    <a:bodyPr/>
                    <a:lstStyle/>
                    <a:p>
                      <a:pPr algn="ctr"/>
                      <a:r>
                        <a:rPr lang="en-US" sz="1200" dirty="0">
                          <a:solidFill>
                            <a:schemeClr val="tx1">
                              <a:lumMod val="75000"/>
                              <a:lumOff val="25000"/>
                            </a:schemeClr>
                          </a:solidFill>
                        </a:rPr>
                        <a:t>Increase co-pay from $50 to $75 (Budget) </a:t>
                      </a:r>
                    </a:p>
                  </a:txBody>
                  <a:tcPr>
                    <a:solidFill>
                      <a:schemeClr val="bg1">
                        <a:lumMod val="95000"/>
                      </a:schemeClr>
                    </a:solidFill>
                  </a:tcPr>
                </a:tc>
                <a:tc>
                  <a:txBody>
                    <a:bodyPr/>
                    <a:lstStyle/>
                    <a:p>
                      <a:pPr algn="ctr"/>
                      <a:r>
                        <a:rPr lang="en-US" sz="1200" dirty="0">
                          <a:solidFill>
                            <a:schemeClr val="tx1">
                              <a:lumMod val="75000"/>
                              <a:lumOff val="25000"/>
                            </a:schemeClr>
                          </a:solidFill>
                        </a:rPr>
                        <a:t>~$300K (Eversource only)</a:t>
                      </a:r>
                    </a:p>
                  </a:txBody>
                  <a:tcPr>
                    <a:solidFill>
                      <a:schemeClr val="bg1">
                        <a:lumMod val="95000"/>
                      </a:schemeClr>
                    </a:solidFill>
                  </a:tcPr>
                </a:tc>
                <a:tc>
                  <a:txBody>
                    <a:bodyPr/>
                    <a:lstStyle/>
                    <a:p>
                      <a:pPr marL="171450" indent="-171450" algn="l">
                        <a:buFont typeface="Arial" panose="020B0604020202020204" pitchFamily="34" charset="0"/>
                        <a:buChar char="•"/>
                      </a:pPr>
                      <a:r>
                        <a:rPr lang="en-US" sz="1200" dirty="0">
                          <a:solidFill>
                            <a:schemeClr val="tx1">
                              <a:lumMod val="75000"/>
                              <a:lumOff val="25000"/>
                            </a:schemeClr>
                          </a:solidFill>
                        </a:rPr>
                        <a:t>Solar companies pay for the co-pay, little or no impact</a:t>
                      </a:r>
                      <a:endParaRPr lang="en-US" sz="1800" dirty="0">
                        <a:solidFill>
                          <a:schemeClr val="tx1">
                            <a:lumMod val="75000"/>
                            <a:lumOff val="25000"/>
                          </a:schemeClr>
                        </a:solidFill>
                      </a:endParaRPr>
                    </a:p>
                    <a:p>
                      <a:pPr marL="171450" indent="-171450" algn="l">
                        <a:buFont typeface="Arial" panose="020B0604020202020204" pitchFamily="34" charset="0"/>
                        <a:buChar char="•"/>
                      </a:pPr>
                      <a:r>
                        <a:rPr lang="en-US" sz="1200" dirty="0">
                          <a:solidFill>
                            <a:schemeClr val="tx1">
                              <a:lumMod val="75000"/>
                              <a:lumOff val="25000"/>
                            </a:schemeClr>
                          </a:solidFill>
                        </a:rPr>
                        <a:t>HES contractors may have a harder sell</a:t>
                      </a:r>
                    </a:p>
                  </a:txBody>
                  <a:tcPr>
                    <a:solidFill>
                      <a:schemeClr val="bg1">
                        <a:lumMod val="95000"/>
                      </a:schemeClr>
                    </a:solidFill>
                  </a:tcPr>
                </a:tc>
                <a:tc>
                  <a:txBody>
                    <a:bodyPr/>
                    <a:lstStyle/>
                    <a:p>
                      <a:pPr algn="ctr"/>
                      <a:r>
                        <a:rPr lang="en-US" sz="1200" dirty="0">
                          <a:solidFill>
                            <a:schemeClr val="tx1">
                              <a:lumMod val="75000"/>
                              <a:lumOff val="25000"/>
                            </a:schemeClr>
                          </a:solidFill>
                        </a:rPr>
                        <a:t>1/1/2024</a:t>
                      </a:r>
                    </a:p>
                  </a:txBody>
                  <a:tcPr>
                    <a:solidFill>
                      <a:schemeClr val="bg1">
                        <a:lumMod val="95000"/>
                      </a:schemeClr>
                    </a:solidFill>
                  </a:tcPr>
                </a:tc>
                <a:tc>
                  <a:txBody>
                    <a:bodyPr/>
                    <a:lstStyle/>
                    <a:p>
                      <a:pPr algn="ctr"/>
                      <a:r>
                        <a:rPr lang="en-US" sz="1200" dirty="0">
                          <a:solidFill>
                            <a:schemeClr val="tx1">
                              <a:lumMod val="75000"/>
                              <a:lumOff val="25000"/>
                            </a:schemeClr>
                          </a:solidFill>
                        </a:rPr>
                        <a:t>In agreement with Eversource</a:t>
                      </a:r>
                    </a:p>
                  </a:txBody>
                  <a:tcPr>
                    <a:solidFill>
                      <a:schemeClr val="bg1">
                        <a:lumMod val="95000"/>
                      </a:schemeClr>
                    </a:solidFill>
                  </a:tcPr>
                </a:tc>
                <a:extLst>
                  <a:ext uri="{0D108BD9-81ED-4DB2-BD59-A6C34878D82A}">
                    <a16:rowId xmlns:a16="http://schemas.microsoft.com/office/drawing/2014/main" val="1232216110"/>
                  </a:ext>
                </a:extLst>
              </a:tr>
              <a:tr h="804623">
                <a:tc>
                  <a:txBody>
                    <a:bodyPr/>
                    <a:lstStyle/>
                    <a:p>
                      <a:pPr algn="ctr"/>
                      <a:r>
                        <a:rPr lang="en-US" sz="1200" dirty="0">
                          <a:solidFill>
                            <a:schemeClr val="tx1">
                              <a:lumMod val="75000"/>
                              <a:lumOff val="25000"/>
                            </a:schemeClr>
                          </a:solidFill>
                        </a:rPr>
                        <a:t>Reduce heat pump rebate from $1,000/ton to $500/ton</a:t>
                      </a:r>
                    </a:p>
                  </a:txBody>
                  <a:tcPr>
                    <a:solidFill>
                      <a:schemeClr val="bg1">
                        <a:lumMod val="95000"/>
                      </a:schemeClr>
                    </a:solidFill>
                  </a:tcPr>
                </a:tc>
                <a:tc>
                  <a:txBody>
                    <a:bodyPr/>
                    <a:lstStyle/>
                    <a:p>
                      <a:pPr algn="ctr"/>
                      <a:r>
                        <a:rPr lang="en-US" sz="1200" dirty="0">
                          <a:solidFill>
                            <a:schemeClr val="tx1">
                              <a:lumMod val="75000"/>
                              <a:lumOff val="25000"/>
                            </a:schemeClr>
                          </a:solidFill>
                        </a:rPr>
                        <a:t>N/A, serve more customers with lower rebates and with a similar budget</a:t>
                      </a:r>
                    </a:p>
                  </a:txBody>
                  <a:tcPr>
                    <a:solidFill>
                      <a:schemeClr val="bg1">
                        <a:lumMod val="95000"/>
                      </a:schemeClr>
                    </a:solidFill>
                  </a:tcPr>
                </a:tc>
                <a:tc>
                  <a:txBody>
                    <a:bodyPr/>
                    <a:lstStyle/>
                    <a:p>
                      <a:pPr algn="ctr"/>
                      <a:r>
                        <a:rPr lang="en-US" sz="1200" dirty="0">
                          <a:solidFill>
                            <a:schemeClr val="tx1">
                              <a:lumMod val="75000"/>
                              <a:lumOff val="25000"/>
                            </a:schemeClr>
                          </a:solidFill>
                        </a:rPr>
                        <a:t>~600 contractors in the Heat Pump Installer Network</a:t>
                      </a:r>
                    </a:p>
                  </a:txBody>
                  <a:tcPr>
                    <a:solidFill>
                      <a:schemeClr val="bg1">
                        <a:lumMod val="95000"/>
                      </a:schemeClr>
                    </a:solidFill>
                  </a:tcPr>
                </a:tc>
                <a:tc>
                  <a:txBody>
                    <a:bodyPr/>
                    <a:lstStyle/>
                    <a:p>
                      <a:pPr marL="0" algn="ctr" defTabSz="914400" rtl="0" eaLnBrk="1" latinLnBrk="0" hangingPunct="1"/>
                      <a:r>
                        <a:rPr lang="en-US" sz="1200" kern="1200" dirty="0">
                          <a:solidFill>
                            <a:schemeClr val="tx1">
                              <a:lumMod val="75000"/>
                              <a:lumOff val="25000"/>
                            </a:schemeClr>
                          </a:solidFill>
                          <a:latin typeface="+mn-lt"/>
                          <a:ea typeface="+mn-ea"/>
                          <a:cs typeface="+mn-cs"/>
                        </a:rPr>
                        <a:t>1/1/2024</a:t>
                      </a:r>
                    </a:p>
                  </a:txBody>
                  <a:tcPr>
                    <a:solidFill>
                      <a:schemeClr val="bg1">
                        <a:lumMod val="95000"/>
                      </a:schemeClr>
                    </a:solidFill>
                  </a:tcPr>
                </a:tc>
                <a:tc>
                  <a:txBody>
                    <a:bodyPr/>
                    <a:lstStyle/>
                    <a:p>
                      <a:pPr algn="ctr"/>
                      <a:r>
                        <a:rPr lang="en-US" sz="1200" dirty="0">
                          <a:solidFill>
                            <a:schemeClr val="tx1">
                              <a:lumMod val="75000"/>
                              <a:lumOff val="25000"/>
                            </a:schemeClr>
                          </a:solidFill>
                        </a:rPr>
                        <a:t>In agreement with Eversource</a:t>
                      </a:r>
                    </a:p>
                  </a:txBody>
                  <a:tcPr>
                    <a:solidFill>
                      <a:schemeClr val="bg1">
                        <a:lumMod val="95000"/>
                      </a:schemeClr>
                    </a:solidFill>
                  </a:tcPr>
                </a:tc>
                <a:extLst>
                  <a:ext uri="{0D108BD9-81ED-4DB2-BD59-A6C34878D82A}">
                    <a16:rowId xmlns:a16="http://schemas.microsoft.com/office/drawing/2014/main" val="2488334213"/>
                  </a:ext>
                </a:extLst>
              </a:tr>
              <a:tr h="557849">
                <a:tc>
                  <a:txBody>
                    <a:bodyPr/>
                    <a:lstStyle/>
                    <a:p>
                      <a:pPr algn="ctr"/>
                      <a:r>
                        <a:rPr lang="en-US" sz="1200" kern="1200" dirty="0">
                          <a:solidFill>
                            <a:schemeClr val="tx1">
                              <a:lumMod val="75000"/>
                              <a:lumOff val="25000"/>
                            </a:schemeClr>
                          </a:solidFill>
                          <a:latin typeface="+mn-lt"/>
                          <a:ea typeface="+mn-ea"/>
                          <a:cs typeface="+mn-cs"/>
                        </a:rPr>
                        <a:t>Pause outreach </a:t>
                      </a:r>
                      <a:r>
                        <a:rPr lang="en-US" sz="1200" dirty="0">
                          <a:solidFill>
                            <a:schemeClr val="tx1">
                              <a:lumMod val="75000"/>
                              <a:lumOff val="25000"/>
                            </a:schemeClr>
                          </a:solidFill>
                        </a:rPr>
                        <a:t>marketing</a:t>
                      </a:r>
                    </a:p>
                  </a:txBody>
                  <a:tcPr>
                    <a:solidFill>
                      <a:schemeClr val="bg1">
                        <a:lumMod val="95000"/>
                      </a:schemeClr>
                    </a:solidFill>
                  </a:tcPr>
                </a:tc>
                <a:tc>
                  <a:txBody>
                    <a:bodyPr/>
                    <a:lstStyle/>
                    <a:p>
                      <a:pPr algn="ctr"/>
                      <a:r>
                        <a:rPr lang="en-US" sz="1200" dirty="0">
                          <a:solidFill>
                            <a:schemeClr val="tx1">
                              <a:lumMod val="75000"/>
                              <a:lumOff val="25000"/>
                            </a:schemeClr>
                          </a:solidFill>
                        </a:rPr>
                        <a:t>N/A</a:t>
                      </a:r>
                    </a:p>
                  </a:txBody>
                  <a:tcPr>
                    <a:solidFill>
                      <a:schemeClr val="bg1">
                        <a:lumMod val="95000"/>
                      </a:schemeClr>
                    </a:solidFill>
                  </a:tcPr>
                </a:tc>
                <a:tc>
                  <a:txBody>
                    <a:bodyPr/>
                    <a:lstStyle/>
                    <a:p>
                      <a:pPr algn="ctr"/>
                      <a:r>
                        <a:rPr lang="en-US" sz="1200" dirty="0">
                          <a:solidFill>
                            <a:schemeClr val="tx1">
                              <a:lumMod val="75000"/>
                              <a:lumOff val="25000"/>
                            </a:schemeClr>
                          </a:solidFill>
                        </a:rPr>
                        <a:t>Fewer leads and reduced program activity </a:t>
                      </a:r>
                    </a:p>
                  </a:txBody>
                  <a:tcPr>
                    <a:solidFill>
                      <a:schemeClr val="bg1">
                        <a:lumMod val="95000"/>
                      </a:schemeClr>
                    </a:solidFill>
                  </a:tcPr>
                </a:tc>
                <a:tc>
                  <a:txBody>
                    <a:bodyPr/>
                    <a:lstStyle/>
                    <a:p>
                      <a:pPr algn="ctr"/>
                      <a:r>
                        <a:rPr lang="en-US" sz="1200" dirty="0">
                          <a:solidFill>
                            <a:schemeClr val="tx1">
                              <a:lumMod val="75000"/>
                              <a:lumOff val="25000"/>
                            </a:schemeClr>
                          </a:solidFill>
                        </a:rPr>
                        <a:t>Already in place, continuing into 2024</a:t>
                      </a:r>
                    </a:p>
                  </a:txBody>
                  <a:tcPr>
                    <a:solidFill>
                      <a:schemeClr val="bg1">
                        <a:lumMod val="95000"/>
                      </a:schemeClr>
                    </a:solidFill>
                  </a:tcPr>
                </a:tc>
                <a:tc>
                  <a:txBody>
                    <a:bodyPr/>
                    <a:lstStyle/>
                    <a:p>
                      <a:pPr algn="ctr"/>
                      <a:r>
                        <a:rPr lang="en-US" sz="1200" dirty="0">
                          <a:solidFill>
                            <a:schemeClr val="tx1">
                              <a:lumMod val="75000"/>
                              <a:lumOff val="25000"/>
                            </a:schemeClr>
                          </a:solidFill>
                        </a:rPr>
                        <a:t>No planned Avangrid led marketing reductions</a:t>
                      </a:r>
                    </a:p>
                  </a:txBody>
                  <a:tcPr>
                    <a:solidFill>
                      <a:schemeClr val="bg1">
                        <a:lumMod val="95000"/>
                      </a:schemeClr>
                    </a:solidFill>
                  </a:tcPr>
                </a:tc>
                <a:extLst>
                  <a:ext uri="{0D108BD9-81ED-4DB2-BD59-A6C34878D82A}">
                    <a16:rowId xmlns:a16="http://schemas.microsoft.com/office/drawing/2014/main" val="867008536"/>
                  </a:ext>
                </a:extLst>
              </a:tr>
              <a:tr h="804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Reduce demand response performance incentives for legacy battery storage installations</a:t>
                      </a:r>
                    </a:p>
                  </a:txBody>
                  <a:tcPr>
                    <a:solidFill>
                      <a:schemeClr val="bg1">
                        <a:lumMod val="95000"/>
                      </a:schemeClr>
                    </a:solidFill>
                  </a:tcPr>
                </a:tc>
                <a:tc>
                  <a:txBody>
                    <a:bodyPr/>
                    <a:lstStyle/>
                    <a:p>
                      <a:pPr algn="ctr"/>
                      <a:r>
                        <a:rPr lang="en-US" sz="1200" dirty="0">
                          <a:solidFill>
                            <a:schemeClr val="tx1">
                              <a:lumMod val="75000"/>
                              <a:lumOff val="25000"/>
                            </a:schemeClr>
                          </a:solidFill>
                        </a:rPr>
                        <a:t>$250K</a:t>
                      </a:r>
                    </a:p>
                  </a:txBody>
                  <a:tcPr>
                    <a:solidFill>
                      <a:schemeClr val="bg1">
                        <a:lumMod val="95000"/>
                      </a:schemeClr>
                    </a:solidFill>
                  </a:tcPr>
                </a:tc>
                <a:tc>
                  <a:txBody>
                    <a:bodyPr/>
                    <a:lstStyle/>
                    <a:p>
                      <a:pPr algn="ctr"/>
                      <a:r>
                        <a:rPr lang="en-US" sz="1200" dirty="0">
                          <a:solidFill>
                            <a:schemeClr val="tx1">
                              <a:lumMod val="75000"/>
                              <a:lumOff val="25000"/>
                            </a:schemeClr>
                          </a:solidFill>
                        </a:rPr>
                        <a:t>Customer impact vs. Vendor</a:t>
                      </a:r>
                    </a:p>
                  </a:txBody>
                  <a:tcPr>
                    <a:solidFill>
                      <a:schemeClr val="bg1">
                        <a:lumMod val="95000"/>
                      </a:schemeClr>
                    </a:solidFill>
                  </a:tcPr>
                </a:tc>
                <a:tc>
                  <a:txBody>
                    <a:bodyPr/>
                    <a:lstStyle/>
                    <a:p>
                      <a:pPr algn="ctr"/>
                      <a:r>
                        <a:rPr lang="en-US" sz="1200" dirty="0">
                          <a:solidFill>
                            <a:schemeClr val="tx1">
                              <a:lumMod val="75000"/>
                              <a:lumOff val="25000"/>
                            </a:schemeClr>
                          </a:solidFill>
                        </a:rPr>
                        <a:t>1/1/2024</a:t>
                      </a:r>
                    </a:p>
                  </a:txBody>
                  <a:tcPr>
                    <a:solidFill>
                      <a:schemeClr val="bg1">
                        <a:lumMod val="95000"/>
                      </a:schemeClr>
                    </a:solidFill>
                  </a:tcPr>
                </a:tc>
                <a:tc>
                  <a:txBody>
                    <a:bodyPr/>
                    <a:lstStyle/>
                    <a:p>
                      <a:pPr algn="ctr"/>
                      <a:r>
                        <a:rPr lang="en-US" sz="1200" dirty="0">
                          <a:solidFill>
                            <a:schemeClr val="tx1">
                              <a:lumMod val="75000"/>
                              <a:lumOff val="25000"/>
                            </a:schemeClr>
                          </a:solidFill>
                        </a:rPr>
                        <a:t>No Avangrid impacts</a:t>
                      </a:r>
                    </a:p>
                  </a:txBody>
                  <a:tcPr>
                    <a:solidFill>
                      <a:schemeClr val="bg1">
                        <a:lumMod val="95000"/>
                      </a:schemeClr>
                    </a:solidFill>
                  </a:tcPr>
                </a:tc>
                <a:extLst>
                  <a:ext uri="{0D108BD9-81ED-4DB2-BD59-A6C34878D82A}">
                    <a16:rowId xmlns:a16="http://schemas.microsoft.com/office/drawing/2014/main" val="627289583"/>
                  </a:ext>
                </a:extLst>
              </a:tr>
              <a:tr h="6327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Change HES and HES-IE past participation look back to 10 years (Evaluation)</a:t>
                      </a:r>
                    </a:p>
                  </a:txBody>
                  <a:tcPr>
                    <a:solidFill>
                      <a:schemeClr val="bg1">
                        <a:lumMod val="95000"/>
                      </a:schemeClr>
                    </a:solidFill>
                  </a:tcPr>
                </a:tc>
                <a:tc>
                  <a:txBody>
                    <a:bodyPr/>
                    <a:lstStyle/>
                    <a:p>
                      <a:pPr algn="ctr"/>
                      <a:r>
                        <a:rPr lang="en-US" sz="1200" dirty="0">
                          <a:solidFill>
                            <a:schemeClr val="tx1">
                              <a:lumMod val="75000"/>
                              <a:lumOff val="25000"/>
                            </a:schemeClr>
                          </a:solidFill>
                        </a:rPr>
                        <a:t>N/A</a:t>
                      </a:r>
                    </a:p>
                  </a:txBody>
                  <a:tcPr>
                    <a:solidFill>
                      <a:schemeClr val="bg1">
                        <a:lumMod val="95000"/>
                      </a:schemeClr>
                    </a:solidFill>
                  </a:tcPr>
                </a:tc>
                <a:tc>
                  <a:txBody>
                    <a:bodyPr/>
                    <a:lstStyle/>
                    <a:p>
                      <a:pPr algn="ctr"/>
                      <a:r>
                        <a:rPr lang="en-US" sz="1200" dirty="0">
                          <a:solidFill>
                            <a:schemeClr val="tx1">
                              <a:lumMod val="75000"/>
                              <a:lumOff val="25000"/>
                            </a:schemeClr>
                          </a:solidFill>
                        </a:rPr>
                        <a:t>Minimal</a:t>
                      </a:r>
                    </a:p>
                  </a:txBody>
                  <a:tcPr>
                    <a:solidFill>
                      <a:schemeClr val="bg1">
                        <a:lumMod val="95000"/>
                      </a:schemeClr>
                    </a:solidFill>
                  </a:tcPr>
                </a:tc>
                <a:tc>
                  <a:txBody>
                    <a:bodyPr/>
                    <a:lstStyle/>
                    <a:p>
                      <a:pPr algn="ctr"/>
                      <a:r>
                        <a:rPr lang="en-US" sz="1200" dirty="0">
                          <a:solidFill>
                            <a:schemeClr val="tx1">
                              <a:lumMod val="75000"/>
                              <a:lumOff val="25000"/>
                            </a:schemeClr>
                          </a:solidFill>
                        </a:rPr>
                        <a:t>TBD</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In agreement with Eversource</a:t>
                      </a:r>
                    </a:p>
                  </a:txBody>
                  <a:tcPr>
                    <a:solidFill>
                      <a:schemeClr val="bg1">
                        <a:lumMod val="95000"/>
                      </a:schemeClr>
                    </a:solidFill>
                  </a:tcPr>
                </a:tc>
                <a:extLst>
                  <a:ext uri="{0D108BD9-81ED-4DB2-BD59-A6C34878D82A}">
                    <a16:rowId xmlns:a16="http://schemas.microsoft.com/office/drawing/2014/main" val="2813536778"/>
                  </a:ext>
                </a:extLst>
              </a:tr>
              <a:tr h="8046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Eversource to issue POs in HES and HES-IE commensurate with 2024 Budgets</a:t>
                      </a:r>
                    </a:p>
                  </a:txBody>
                  <a:tcPr>
                    <a:solidFill>
                      <a:schemeClr val="bg1">
                        <a:lumMod val="95000"/>
                      </a:schemeClr>
                    </a:solidFill>
                  </a:tcPr>
                </a:tc>
                <a:tc>
                  <a:txBody>
                    <a:bodyPr/>
                    <a:lstStyle/>
                    <a:p>
                      <a:pPr algn="ctr"/>
                      <a:r>
                        <a:rPr lang="en-US" sz="1200" dirty="0">
                          <a:solidFill>
                            <a:schemeClr val="tx1">
                              <a:lumMod val="75000"/>
                              <a:lumOff val="25000"/>
                            </a:schemeClr>
                          </a:solidFill>
                        </a:rPr>
                        <a:t>Results in a reduction of $17M - $21M, compared to 2023</a:t>
                      </a:r>
                    </a:p>
                  </a:txBody>
                  <a:tcPr>
                    <a:solidFill>
                      <a:schemeClr val="bg1">
                        <a:lumMod val="95000"/>
                      </a:schemeClr>
                    </a:solidFill>
                  </a:tcPr>
                </a:tc>
                <a:tc>
                  <a:txBody>
                    <a:bodyPr/>
                    <a:lstStyle/>
                    <a:p>
                      <a:pPr algn="ctr"/>
                      <a:r>
                        <a:rPr lang="en-US" sz="1200" dirty="0">
                          <a:solidFill>
                            <a:schemeClr val="tx1">
                              <a:lumMod val="75000"/>
                              <a:lumOff val="25000"/>
                            </a:schemeClr>
                          </a:solidFill>
                        </a:rPr>
                        <a:t>POs will support activity in line with Program Year 2020, approximately</a:t>
                      </a:r>
                    </a:p>
                  </a:txBody>
                  <a:tcPr>
                    <a:solidFill>
                      <a:schemeClr val="bg1">
                        <a:lumMod val="95000"/>
                      </a:schemeClr>
                    </a:solidFill>
                  </a:tcPr>
                </a:tc>
                <a:tc>
                  <a:txBody>
                    <a:bodyPr/>
                    <a:lstStyle/>
                    <a:p>
                      <a:pPr algn="ctr"/>
                      <a:r>
                        <a:rPr lang="en-US" sz="1200" dirty="0">
                          <a:solidFill>
                            <a:schemeClr val="tx1">
                              <a:lumMod val="75000"/>
                              <a:lumOff val="25000"/>
                            </a:schemeClr>
                          </a:solidFill>
                        </a:rPr>
                        <a:t>POs effective for Program Year 2024</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No Avangrid impacts</a:t>
                      </a:r>
                    </a:p>
                  </a:txBody>
                  <a:tcPr>
                    <a:solidFill>
                      <a:schemeClr val="bg1">
                        <a:lumMod val="95000"/>
                      </a:schemeClr>
                    </a:solidFill>
                  </a:tcPr>
                </a:tc>
                <a:extLst>
                  <a:ext uri="{0D108BD9-81ED-4DB2-BD59-A6C34878D82A}">
                    <a16:rowId xmlns:a16="http://schemas.microsoft.com/office/drawing/2014/main" val="268744068"/>
                  </a:ext>
                </a:extLst>
              </a:tr>
              <a:tr h="6315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Move Advanced Duct Sealing to qualified HES rebate (Evaluation)</a:t>
                      </a:r>
                    </a:p>
                  </a:txBody>
                  <a:tcPr>
                    <a:solidFill>
                      <a:schemeClr val="bg1">
                        <a:lumMod val="95000"/>
                      </a:schemeClr>
                    </a:solidFill>
                  </a:tcPr>
                </a:tc>
                <a:tc>
                  <a:txBody>
                    <a:bodyPr/>
                    <a:lstStyle/>
                    <a:p>
                      <a:pPr algn="ctr"/>
                      <a:r>
                        <a:rPr lang="en-US" sz="1200" dirty="0">
                          <a:solidFill>
                            <a:schemeClr val="tx1">
                              <a:lumMod val="75000"/>
                              <a:lumOff val="25000"/>
                            </a:schemeClr>
                          </a:solidFill>
                        </a:rPr>
                        <a:t>~$600K - $800K</a:t>
                      </a:r>
                    </a:p>
                  </a:txBody>
                  <a:tcPr>
                    <a:solidFill>
                      <a:schemeClr val="bg1">
                        <a:lumMod val="95000"/>
                      </a:schemeClr>
                    </a:solidFill>
                  </a:tcPr>
                </a:tc>
                <a:tc>
                  <a:txBody>
                    <a:bodyPr/>
                    <a:lstStyle/>
                    <a:p>
                      <a:pPr algn="ctr"/>
                      <a:r>
                        <a:rPr lang="en-US" sz="1200" dirty="0">
                          <a:solidFill>
                            <a:schemeClr val="tx1">
                              <a:lumMod val="75000"/>
                              <a:lumOff val="25000"/>
                            </a:schemeClr>
                          </a:solidFill>
                        </a:rPr>
                        <a:t>Will need to use a sales model utilizing 0% interest financing </a:t>
                      </a:r>
                    </a:p>
                  </a:txBody>
                  <a:tcPr>
                    <a:solidFill>
                      <a:schemeClr val="bg1">
                        <a:lumMod val="95000"/>
                      </a:schemeClr>
                    </a:solidFill>
                  </a:tcPr>
                </a:tc>
                <a:tc>
                  <a:txBody>
                    <a:bodyPr/>
                    <a:lstStyle/>
                    <a:p>
                      <a:pPr algn="ctr"/>
                      <a:r>
                        <a:rPr lang="en-US" sz="1200" dirty="0">
                          <a:solidFill>
                            <a:schemeClr val="tx1">
                              <a:lumMod val="75000"/>
                              <a:lumOff val="25000"/>
                            </a:schemeClr>
                          </a:solidFill>
                        </a:rPr>
                        <a:t>1/1/2024</a:t>
                      </a:r>
                    </a:p>
                  </a:txBody>
                  <a:tcP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rPr>
                        <a:t>In agreement with Eversource</a:t>
                      </a:r>
                    </a:p>
                  </a:txBody>
                  <a:tcPr>
                    <a:solidFill>
                      <a:schemeClr val="bg1">
                        <a:lumMod val="95000"/>
                      </a:schemeClr>
                    </a:solidFill>
                  </a:tcPr>
                </a:tc>
                <a:extLst>
                  <a:ext uri="{0D108BD9-81ED-4DB2-BD59-A6C34878D82A}">
                    <a16:rowId xmlns:a16="http://schemas.microsoft.com/office/drawing/2014/main" val="1500211806"/>
                  </a:ext>
                </a:extLst>
              </a:tr>
            </a:tbl>
          </a:graphicData>
        </a:graphic>
      </p:graphicFrame>
    </p:spTree>
    <p:extLst>
      <p:ext uri="{BB962C8B-B14F-4D97-AF65-F5344CB8AC3E}">
        <p14:creationId xmlns:p14="http://schemas.microsoft.com/office/powerpoint/2010/main" val="3804719977"/>
      </p:ext>
    </p:extLst>
  </p:cSld>
  <p:clrMapOvr>
    <a:masterClrMapping/>
  </p:clrMapOvr>
</p:sld>
</file>

<file path=ppt/theme/theme1.xml><?xml version="1.0" encoding="utf-8"?>
<a:theme xmlns:a="http://schemas.openxmlformats.org/drawingml/2006/main" name="2021 EE">
  <a:themeElements>
    <a:clrScheme name="ECT">
      <a:dk1>
        <a:srgbClr val="000000"/>
      </a:dk1>
      <a:lt1>
        <a:srgbClr val="FFFFFF"/>
      </a:lt1>
      <a:dk2>
        <a:srgbClr val="5E5E5E"/>
      </a:dk2>
      <a:lt2>
        <a:srgbClr val="E7E6E6"/>
      </a:lt2>
      <a:accent1>
        <a:srgbClr val="089948"/>
      </a:accent1>
      <a:accent2>
        <a:srgbClr val="005189"/>
      </a:accent2>
      <a:accent3>
        <a:srgbClr val="F58220"/>
      </a:accent3>
      <a:accent4>
        <a:srgbClr val="00AEEF"/>
      </a:accent4>
      <a:accent5>
        <a:srgbClr val="C7ECFB"/>
      </a:accent5>
      <a:accent6>
        <a:srgbClr val="D8ECD3"/>
      </a:accent6>
      <a:hlink>
        <a:srgbClr val="005189"/>
      </a:hlink>
      <a:folHlink>
        <a:srgbClr val="00EAF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3d31250-ea00-458f-94f6-af4a64f37f97" xsi:nil="true"/>
    <lcf76f155ced4ddcb4097134ff3c332f xmlns="d0a97516-ea43-4b0c-98ea-063649478c1e">
      <Terms xmlns="http://schemas.microsoft.com/office/infopath/2007/PartnerControls"/>
    </lcf76f155ced4ddcb4097134ff3c332f>
    <SharedWithUsers xmlns="ea8f507e-ee49-48e0-a8e2-ab781de5ef51">
      <UserInfo>
        <DisplayName>Araujo, Ronald J</DisplayName>
        <AccountId>41</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DCFE916C886014592BF723422541486" ma:contentTypeVersion="15" ma:contentTypeDescription="Create a new document." ma:contentTypeScope="" ma:versionID="9aad4bce3d01fb66e935f5d5ae8e2c3a">
  <xsd:schema xmlns:xsd="http://www.w3.org/2001/XMLSchema" xmlns:xs="http://www.w3.org/2001/XMLSchema" xmlns:p="http://schemas.microsoft.com/office/2006/metadata/properties" xmlns:ns2="d0a97516-ea43-4b0c-98ea-063649478c1e" xmlns:ns3="ea8f507e-ee49-48e0-a8e2-ab781de5ef51" xmlns:ns4="63d31250-ea00-458f-94f6-af4a64f37f97" targetNamespace="http://schemas.microsoft.com/office/2006/metadata/properties" ma:root="true" ma:fieldsID="5eabeb8ff7366f76be5d64d9deee48ce" ns2:_="" ns3:_="" ns4:_="">
    <xsd:import namespace="d0a97516-ea43-4b0c-98ea-063649478c1e"/>
    <xsd:import namespace="ea8f507e-ee49-48e0-a8e2-ab781de5ef51"/>
    <xsd:import namespace="63d31250-ea00-458f-94f6-af4a64f37f9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4: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97516-ea43-4b0c-98ea-063649478c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73404c-21bf-4c61-9cc0-b139490ad1d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a8f507e-ee49-48e0-a8e2-ab781de5ef5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3d31250-ea00-458f-94f6-af4a64f37f97"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c799ca35-3e64-4719-b3d4-4ef3fe43bcdf}" ma:internalName="TaxCatchAll" ma:showField="CatchAllData" ma:web="ea8f507e-ee49-48e0-a8e2-ab781de5ef5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89AC7C-DB08-40F9-B7FF-7F438797C0B6}">
  <ds:schemaRefs>
    <ds:schemaRef ds:uri="http://schemas.microsoft.com/office/2006/documentManagement/types"/>
    <ds:schemaRef ds:uri="http://schemas.microsoft.com/office/infopath/2007/PartnerControls"/>
    <ds:schemaRef ds:uri="d0a97516-ea43-4b0c-98ea-063649478c1e"/>
    <ds:schemaRef ds:uri="http://purl.org/dc/elements/1.1/"/>
    <ds:schemaRef ds:uri="http://schemas.microsoft.com/office/2006/metadata/properties"/>
    <ds:schemaRef ds:uri="ea8f507e-ee49-48e0-a8e2-ab781de5ef51"/>
    <ds:schemaRef ds:uri="http://purl.org/dc/terms/"/>
    <ds:schemaRef ds:uri="http://schemas.openxmlformats.org/package/2006/metadata/core-properties"/>
    <ds:schemaRef ds:uri="63d31250-ea00-458f-94f6-af4a64f37f97"/>
    <ds:schemaRef ds:uri="http://www.w3.org/XML/1998/namespace"/>
    <ds:schemaRef ds:uri="http://purl.org/dc/dcmitype/"/>
  </ds:schemaRefs>
</ds:datastoreItem>
</file>

<file path=customXml/itemProps2.xml><?xml version="1.0" encoding="utf-8"?>
<ds:datastoreItem xmlns:ds="http://schemas.openxmlformats.org/officeDocument/2006/customXml" ds:itemID="{8C404AAA-967C-4873-9B17-C4B45C29A1B6}">
  <ds:schemaRefs>
    <ds:schemaRef ds:uri="63d31250-ea00-458f-94f6-af4a64f37f97"/>
    <ds:schemaRef ds:uri="d0a97516-ea43-4b0c-98ea-063649478c1e"/>
    <ds:schemaRef ds:uri="ea8f507e-ee49-48e0-a8e2-ab781de5ef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F4B4408-AD44-47DF-8B6A-2D8D1A4C430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15084</TotalTime>
  <Words>1014</Words>
  <Application>Microsoft Office PowerPoint</Application>
  <PresentationFormat>Widescreen</PresentationFormat>
  <Paragraphs>153</Paragraphs>
  <Slides>14</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2021 EE</vt:lpstr>
      <vt:lpstr>ES Budget Update</vt:lpstr>
      <vt:lpstr>Eversource Updates Since Tech Session</vt:lpstr>
      <vt:lpstr>All Company Revenues, Spending and Year-End Forecast</vt:lpstr>
      <vt:lpstr>Eversource Summary ($ Millions)</vt:lpstr>
      <vt:lpstr>Eversource Forecast (Oct vs. Sep) in $Millions </vt:lpstr>
      <vt:lpstr>Appendix Slides</vt:lpstr>
      <vt:lpstr>2023 Budget Mitigation Summary (C&amp;I)</vt:lpstr>
      <vt:lpstr>2023 Budget Mitigation Summary (Residential)</vt:lpstr>
      <vt:lpstr>2024 Budget Mitigation Summary (Residential)</vt:lpstr>
      <vt:lpstr>Regulatory Authority</vt:lpstr>
      <vt:lpstr>Eversource Request to EEB</vt:lpstr>
      <vt:lpstr>Additional 2024 HES and HES-IE Considerations</vt:lpstr>
      <vt:lpstr>Combined Summary ($ Millions) Summary</vt:lpstr>
      <vt:lpstr>Spending Summary (in millions)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Cummings, Gina-Marie</dc:creator>
  <cp:lastModifiedBy>Bruno, Stephen J</cp:lastModifiedBy>
  <cp:revision>23</cp:revision>
  <dcterms:created xsi:type="dcterms:W3CDTF">2021-03-31T12:50:36Z</dcterms:created>
  <dcterms:modified xsi:type="dcterms:W3CDTF">2023-12-12T02:27:13Z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0x0101002DCFE916C886014592BF723422541486</vt:lpwstr>
  </property>
  <property fmtid="{D5CDD505-2E9C-101B-9397-08002B2CF9AE}" pid="3" name="MediaServiceImageTags">
    <vt:lpwstr/>
  </property>
  <property fmtid="{D5CDD505-2E9C-101B-9397-08002B2CF9AE}" pid="4" name="MSIP_Label_019c027e-33b7-45fc-a572-8ffa5d09ec36_Enabled">
    <vt:lpwstr>true</vt:lpwstr>
  </property>
  <property fmtid="{D5CDD505-2E9C-101B-9397-08002B2CF9AE}" pid="5" name="MSIP_Label_019c027e-33b7-45fc-a572-8ffa5d09ec36_SetDate">
    <vt:lpwstr>2023-09-26T15:04:26Z</vt:lpwstr>
  </property>
  <property fmtid="{D5CDD505-2E9C-101B-9397-08002B2CF9AE}" pid="6" name="MSIP_Label_019c027e-33b7-45fc-a572-8ffa5d09ec36_ActionId">
    <vt:lpwstr>d1291f3b-8069-4b52-b75e-28b76ec09b6c</vt:lpwstr>
  </property>
  <property fmtid="{D5CDD505-2E9C-101B-9397-08002B2CF9AE}" pid="7" name="MSIP_Label_019c027e-33b7-45fc-a572-8ffa5d09ec36_SiteId">
    <vt:lpwstr>031a09bc-a2bf-44df-888e-4e09355b7a24</vt:lpwstr>
  </property>
  <property fmtid="{D5CDD505-2E9C-101B-9397-08002B2CF9AE}" pid="8" name="MSIP_Label_019c027e-33b7-45fc-a572-8ffa5d09ec36_Method">
    <vt:lpwstr>Standard</vt:lpwstr>
  </property>
  <property fmtid="{D5CDD505-2E9C-101B-9397-08002B2CF9AE}" pid="9" name="MSIP_Label_019c027e-33b7-45fc-a572-8ffa5d09ec36_Name">
    <vt:lpwstr>Internal Use</vt:lpwstr>
  </property>
  <property fmtid="{D5CDD505-2E9C-101B-9397-08002B2CF9AE}" pid="10" name="MSIP_Label_019c027e-33b7-45fc-a572-8ffa5d09ec36_ContentBits">
    <vt:lpwstr>2</vt:lpwstr>
  </property>
</Properties>
</file>