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5322" r:id="rId2"/>
    <p:sldId id="5356" r:id="rId3"/>
    <p:sldId id="5357" r:id="rId4"/>
    <p:sldId id="53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86" d="100"/>
          <a:sy n="86" d="100"/>
        </p:scale>
        <p:origin x="120" y="6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U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logo&#10;&#10;Description automatically generated">
            <a:extLst>
              <a:ext uri="{FF2B5EF4-FFF2-40B4-BE49-F238E27FC236}">
                <a16:creationId xmlns:a16="http://schemas.microsoft.com/office/drawing/2014/main" id="{80F0BD5C-ACEC-4C64-B5A9-27F9730439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26"/>
          <a:stretch/>
        </p:blipFill>
        <p:spPr>
          <a:xfrm>
            <a:off x="9276105" y="4851447"/>
            <a:ext cx="2443259" cy="1350860"/>
          </a:xfrm>
          <a:prstGeom prst="rect">
            <a:avLst/>
          </a:prstGeom>
        </p:spPr>
      </p:pic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E567C0E2-AE4D-4910-A452-8417D756AB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59"/>
          <a:stretch/>
        </p:blipFill>
        <p:spPr>
          <a:xfrm>
            <a:off x="24753" y="4838701"/>
            <a:ext cx="5556897" cy="135086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BF6ED58-864E-F142-BE9D-84CC50B00BBF}"/>
              </a:ext>
            </a:extLst>
          </p:cNvPr>
          <p:cNvSpPr/>
          <p:nvPr userDrawn="1"/>
        </p:nvSpPr>
        <p:spPr>
          <a:xfrm>
            <a:off x="0" y="6250075"/>
            <a:ext cx="12218796" cy="6079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2B6F88B-B9F3-E94B-8725-4C3D34BC6E50}"/>
              </a:ext>
            </a:extLst>
          </p:cNvPr>
          <p:cNvSpPr/>
          <p:nvPr userDrawn="1"/>
        </p:nvSpPr>
        <p:spPr>
          <a:xfrm>
            <a:off x="-26796" y="6234102"/>
            <a:ext cx="12218796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FD49C3D-36FB-2143-8909-85A1D2B058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92850" y="437753"/>
            <a:ext cx="7126514" cy="2387600"/>
          </a:xfrm>
        </p:spPr>
        <p:txBody>
          <a:bodyPr anchor="b"/>
          <a:lstStyle>
            <a:lvl1pPr algn="r">
              <a:defRPr sz="60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D26D656-DF76-3C41-ACA0-B262DFF482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50449" y="2904850"/>
            <a:ext cx="3468915" cy="827881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B50463F3-2FE1-2242-B807-139BB6C506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76164" y="7262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16410A6-1121-614C-93E3-1148DBFABACE}" type="datetime4">
              <a:rPr lang="en-US" smtClean="0"/>
              <a:pPr/>
              <a:t>June 4,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04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alking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8BBDA3E6-A802-D94F-8413-81694A90A8A9}"/>
              </a:ext>
            </a:extLst>
          </p:cNvPr>
          <p:cNvSpPr/>
          <p:nvPr userDrawn="1"/>
        </p:nvSpPr>
        <p:spPr>
          <a:xfrm>
            <a:off x="9404183" y="1595325"/>
            <a:ext cx="1483519" cy="14835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B9AC064-6F24-FF40-A843-A9A36B42D354}"/>
              </a:ext>
            </a:extLst>
          </p:cNvPr>
          <p:cNvSpPr/>
          <p:nvPr userDrawn="1"/>
        </p:nvSpPr>
        <p:spPr>
          <a:xfrm>
            <a:off x="6652876" y="1611653"/>
            <a:ext cx="1483519" cy="14835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B28AF29-CFFD-9342-9213-59FA36D3041F}"/>
              </a:ext>
            </a:extLst>
          </p:cNvPr>
          <p:cNvSpPr/>
          <p:nvPr userDrawn="1"/>
        </p:nvSpPr>
        <p:spPr>
          <a:xfrm>
            <a:off x="3902421" y="1595325"/>
            <a:ext cx="1483519" cy="14835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355DE92-4588-E54B-BE72-D3C37686443E}"/>
              </a:ext>
            </a:extLst>
          </p:cNvPr>
          <p:cNvSpPr/>
          <p:nvPr userDrawn="1"/>
        </p:nvSpPr>
        <p:spPr>
          <a:xfrm>
            <a:off x="1151966" y="1595325"/>
            <a:ext cx="1483519" cy="14835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0AA7B3-7F86-4A5B-BCFC-80D16F5B0E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8018" y="3316195"/>
            <a:ext cx="2411413" cy="1758156"/>
          </a:xfrm>
        </p:spPr>
        <p:txBody>
          <a:bodyPr anchor="t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EBA29CD-7A0C-4984-9512-A9F92E9992D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78401" y="1800019"/>
            <a:ext cx="1030648" cy="107413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D20770D1-DF87-486F-BAB4-27A34B457EE1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3438475" y="3316195"/>
            <a:ext cx="2411413" cy="1758156"/>
          </a:xfrm>
        </p:spPr>
        <p:txBody>
          <a:bodyPr anchor="t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 11">
            <a:extLst>
              <a:ext uri="{FF2B5EF4-FFF2-40B4-BE49-F238E27FC236}">
                <a16:creationId xmlns:a16="http://schemas.microsoft.com/office/drawing/2014/main" id="{BFB8361F-E50D-47DD-A97D-663A8533953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128858" y="1800019"/>
            <a:ext cx="1030648" cy="107413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464089F1-A7A8-4EC1-8EA8-CD23083664B8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188932" y="3316195"/>
            <a:ext cx="2411413" cy="1758156"/>
          </a:xfrm>
        </p:spPr>
        <p:txBody>
          <a:bodyPr anchor="t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Picture Placeholder 11">
            <a:extLst>
              <a:ext uri="{FF2B5EF4-FFF2-40B4-BE49-F238E27FC236}">
                <a16:creationId xmlns:a16="http://schemas.microsoft.com/office/drawing/2014/main" id="{0C155E1B-BCF3-45F4-8B01-20B38151EDF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79315" y="1800019"/>
            <a:ext cx="1030648" cy="107413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C64166AC-86D1-4019-A0B9-0270B37970CE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8910037" y="3316195"/>
            <a:ext cx="2411413" cy="1758156"/>
          </a:xfrm>
        </p:spPr>
        <p:txBody>
          <a:bodyPr anchor="t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Picture Placeholder 11">
            <a:extLst>
              <a:ext uri="{FF2B5EF4-FFF2-40B4-BE49-F238E27FC236}">
                <a16:creationId xmlns:a16="http://schemas.microsoft.com/office/drawing/2014/main" id="{FDC227C8-78A1-4FEC-9EF4-695B803FC7E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630618" y="1800019"/>
            <a:ext cx="1030648" cy="107413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3CD607CD-63D4-45FA-9FC6-1E7DD6B4EC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955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886F5-B1AE-4508-9C9A-6319CDFEB77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07AD948-CA2B-4386-914B-4E62134B9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3" y="6265036"/>
            <a:ext cx="7743464" cy="592964"/>
          </a:xfrm>
        </p:spPr>
        <p:txBody>
          <a:bodyPr anchor="b"/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5124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i Quote or Agenda Ite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BD46F88-5493-7341-A374-C1434D84D3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4438" y="1002514"/>
            <a:ext cx="4746625" cy="4746625"/>
          </a:xfrm>
          <a:prstGeom prst="rect">
            <a:avLst/>
          </a:prstGeom>
        </p:spPr>
      </p:pic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40F903C8-5710-6146-87D0-343697EA9B0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2715" y="1000919"/>
            <a:ext cx="4746625" cy="47466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9B2074B-BDE1-458B-B714-6F122F0A82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34102" y="5345509"/>
            <a:ext cx="5701110" cy="914400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BECB8D0-E2F9-4E2F-9B2E-DB9F163884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34102" y="1055291"/>
            <a:ext cx="5701110" cy="2319337"/>
          </a:xfrm>
        </p:spPr>
        <p:txBody>
          <a:bodyPr>
            <a:noAutofit/>
          </a:bodyPr>
          <a:lstStyle>
            <a:lvl1pPr algn="r">
              <a:defRPr sz="600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74A09DB9-6493-1842-A91D-FE8DAD25C38A}"/>
              </a:ext>
            </a:extLst>
          </p:cNvPr>
          <p:cNvSpPr/>
          <p:nvPr userDrawn="1"/>
        </p:nvSpPr>
        <p:spPr>
          <a:xfrm>
            <a:off x="-1" y="0"/>
            <a:ext cx="6057900" cy="6883400"/>
          </a:xfrm>
          <a:custGeom>
            <a:avLst/>
            <a:gdLst>
              <a:gd name="connsiteX0" fmla="*/ 0 w 6057900"/>
              <a:gd name="connsiteY0" fmla="*/ 6870700 h 6883400"/>
              <a:gd name="connsiteX1" fmla="*/ 0 w 6057900"/>
              <a:gd name="connsiteY1" fmla="*/ 0 h 6883400"/>
              <a:gd name="connsiteX2" fmla="*/ 546100 w 6057900"/>
              <a:gd name="connsiteY2" fmla="*/ 0 h 6883400"/>
              <a:gd name="connsiteX3" fmla="*/ 1308100 w 6057900"/>
              <a:gd name="connsiteY3" fmla="*/ 0 h 6883400"/>
              <a:gd name="connsiteX4" fmla="*/ 6057900 w 6057900"/>
              <a:gd name="connsiteY4" fmla="*/ 6883400 h 6883400"/>
              <a:gd name="connsiteX5" fmla="*/ 0 w 6057900"/>
              <a:gd name="connsiteY5" fmla="*/ 687070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57900" h="6883400">
                <a:moveTo>
                  <a:pt x="0" y="6870700"/>
                </a:moveTo>
                <a:lnTo>
                  <a:pt x="0" y="0"/>
                </a:lnTo>
                <a:lnTo>
                  <a:pt x="546100" y="0"/>
                </a:lnTo>
                <a:lnTo>
                  <a:pt x="1308100" y="0"/>
                </a:lnTo>
                <a:lnTo>
                  <a:pt x="6057900" y="6883400"/>
                </a:lnTo>
                <a:lnTo>
                  <a:pt x="0" y="6870700"/>
                </a:lnTo>
                <a:close/>
              </a:path>
            </a:pathLst>
          </a:custGeom>
          <a:solidFill>
            <a:schemeClr val="accent2">
              <a:alpha val="6182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BC68E35-E82B-8343-8C49-E4D6B85279BA}"/>
              </a:ext>
            </a:extLst>
          </p:cNvPr>
          <p:cNvCxnSpPr>
            <a:stCxn id="3" idx="3"/>
            <a:endCxn id="3" idx="4"/>
          </p:cNvCxnSpPr>
          <p:nvPr userDrawn="1"/>
        </p:nvCxnSpPr>
        <p:spPr>
          <a:xfrm>
            <a:off x="1308099" y="0"/>
            <a:ext cx="4749800" cy="6883400"/>
          </a:xfrm>
          <a:prstGeom prst="line">
            <a:avLst/>
          </a:prstGeom>
          <a:ln w="22225">
            <a:solidFill>
              <a:schemeClr val="accent3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32AC726D-4606-45B2-B229-ED857BAB58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955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7D2886F5-B1AE-4508-9C9A-6319CDFEB7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039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i Quote or Agenda Ite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BD46F88-5493-7341-A374-C1434D84D3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2589" y="990792"/>
            <a:ext cx="4756751" cy="4756751"/>
          </a:xfrm>
          <a:prstGeom prst="rect">
            <a:avLst/>
          </a:prstGeom>
        </p:spPr>
      </p:pic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FFB6C8BF-287C-4DFF-AD1F-68570D90A79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2715" y="1000919"/>
            <a:ext cx="4746625" cy="47466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9B2074B-BDE1-458B-B714-6F122F0A82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34102" y="5345509"/>
            <a:ext cx="5701110" cy="914400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BECB8D0-E2F9-4E2F-9B2E-DB9F163884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34102" y="1055291"/>
            <a:ext cx="5701110" cy="2319337"/>
          </a:xfrm>
        </p:spPr>
        <p:txBody>
          <a:bodyPr>
            <a:noAutofit/>
          </a:bodyPr>
          <a:lstStyle>
            <a:lvl1pPr algn="r">
              <a:defRPr sz="6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74A09DB9-6493-1842-A91D-FE8DAD25C38A}"/>
              </a:ext>
            </a:extLst>
          </p:cNvPr>
          <p:cNvSpPr/>
          <p:nvPr userDrawn="1"/>
        </p:nvSpPr>
        <p:spPr>
          <a:xfrm>
            <a:off x="-1" y="0"/>
            <a:ext cx="6057900" cy="6883400"/>
          </a:xfrm>
          <a:custGeom>
            <a:avLst/>
            <a:gdLst>
              <a:gd name="connsiteX0" fmla="*/ 0 w 6057900"/>
              <a:gd name="connsiteY0" fmla="*/ 6870700 h 6883400"/>
              <a:gd name="connsiteX1" fmla="*/ 0 w 6057900"/>
              <a:gd name="connsiteY1" fmla="*/ 0 h 6883400"/>
              <a:gd name="connsiteX2" fmla="*/ 546100 w 6057900"/>
              <a:gd name="connsiteY2" fmla="*/ 0 h 6883400"/>
              <a:gd name="connsiteX3" fmla="*/ 1308100 w 6057900"/>
              <a:gd name="connsiteY3" fmla="*/ 0 h 6883400"/>
              <a:gd name="connsiteX4" fmla="*/ 6057900 w 6057900"/>
              <a:gd name="connsiteY4" fmla="*/ 6883400 h 6883400"/>
              <a:gd name="connsiteX5" fmla="*/ 0 w 6057900"/>
              <a:gd name="connsiteY5" fmla="*/ 687070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57900" h="6883400">
                <a:moveTo>
                  <a:pt x="0" y="6870700"/>
                </a:moveTo>
                <a:lnTo>
                  <a:pt x="0" y="0"/>
                </a:lnTo>
                <a:lnTo>
                  <a:pt x="546100" y="0"/>
                </a:lnTo>
                <a:lnTo>
                  <a:pt x="1308100" y="0"/>
                </a:lnTo>
                <a:lnTo>
                  <a:pt x="6057900" y="6883400"/>
                </a:lnTo>
                <a:lnTo>
                  <a:pt x="0" y="6870700"/>
                </a:lnTo>
                <a:close/>
              </a:path>
            </a:pathLst>
          </a:custGeom>
          <a:solidFill>
            <a:schemeClr val="accent1">
              <a:alpha val="6182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BC68E35-E82B-8343-8C49-E4D6B85279BA}"/>
              </a:ext>
            </a:extLst>
          </p:cNvPr>
          <p:cNvCxnSpPr>
            <a:stCxn id="3" idx="3"/>
            <a:endCxn id="3" idx="4"/>
          </p:cNvCxnSpPr>
          <p:nvPr userDrawn="1"/>
        </p:nvCxnSpPr>
        <p:spPr>
          <a:xfrm>
            <a:off x="1308099" y="0"/>
            <a:ext cx="4749800" cy="6883400"/>
          </a:xfrm>
          <a:prstGeom prst="line">
            <a:avLst/>
          </a:prstGeom>
          <a:ln w="22225">
            <a:solidFill>
              <a:schemeClr val="accent3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48028394-FE90-44ED-94C7-3B8373441A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955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7D2886F5-B1AE-4508-9C9A-6319CDFEB7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465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i Quote or Agenda Ite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BD46F88-5493-7341-A374-C1434D84D3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2714" y="1000919"/>
            <a:ext cx="4759945" cy="4759945"/>
          </a:xfrm>
          <a:prstGeom prst="rect">
            <a:avLst/>
          </a:prstGeom>
        </p:spPr>
      </p:pic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8827509B-CD48-4C9E-A703-1877EEA00C8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2715" y="1000919"/>
            <a:ext cx="4746625" cy="47466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9B2074B-BDE1-458B-B714-6F122F0A82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34102" y="5345509"/>
            <a:ext cx="5701110" cy="914400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BECB8D0-E2F9-4E2F-9B2E-DB9F163884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34102" y="1055291"/>
            <a:ext cx="5701110" cy="2319337"/>
          </a:xfrm>
        </p:spPr>
        <p:txBody>
          <a:bodyPr>
            <a:noAutofit/>
          </a:bodyPr>
          <a:lstStyle>
            <a:lvl1pPr algn="r">
              <a:defRPr sz="60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74A09DB9-6493-1842-A91D-FE8DAD25C38A}"/>
              </a:ext>
            </a:extLst>
          </p:cNvPr>
          <p:cNvSpPr/>
          <p:nvPr userDrawn="1"/>
        </p:nvSpPr>
        <p:spPr>
          <a:xfrm>
            <a:off x="-1" y="0"/>
            <a:ext cx="6057900" cy="6883400"/>
          </a:xfrm>
          <a:custGeom>
            <a:avLst/>
            <a:gdLst>
              <a:gd name="connsiteX0" fmla="*/ 0 w 6057900"/>
              <a:gd name="connsiteY0" fmla="*/ 6870700 h 6883400"/>
              <a:gd name="connsiteX1" fmla="*/ 0 w 6057900"/>
              <a:gd name="connsiteY1" fmla="*/ 0 h 6883400"/>
              <a:gd name="connsiteX2" fmla="*/ 546100 w 6057900"/>
              <a:gd name="connsiteY2" fmla="*/ 0 h 6883400"/>
              <a:gd name="connsiteX3" fmla="*/ 1308100 w 6057900"/>
              <a:gd name="connsiteY3" fmla="*/ 0 h 6883400"/>
              <a:gd name="connsiteX4" fmla="*/ 6057900 w 6057900"/>
              <a:gd name="connsiteY4" fmla="*/ 6883400 h 6883400"/>
              <a:gd name="connsiteX5" fmla="*/ 0 w 6057900"/>
              <a:gd name="connsiteY5" fmla="*/ 687070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57900" h="6883400">
                <a:moveTo>
                  <a:pt x="0" y="6870700"/>
                </a:moveTo>
                <a:lnTo>
                  <a:pt x="0" y="0"/>
                </a:lnTo>
                <a:lnTo>
                  <a:pt x="546100" y="0"/>
                </a:lnTo>
                <a:lnTo>
                  <a:pt x="1308100" y="0"/>
                </a:lnTo>
                <a:lnTo>
                  <a:pt x="6057900" y="6883400"/>
                </a:lnTo>
                <a:lnTo>
                  <a:pt x="0" y="6870700"/>
                </a:lnTo>
                <a:close/>
              </a:path>
            </a:pathLst>
          </a:custGeom>
          <a:solidFill>
            <a:schemeClr val="accent3">
              <a:alpha val="6182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BC68E35-E82B-8343-8C49-E4D6B85279BA}"/>
              </a:ext>
            </a:extLst>
          </p:cNvPr>
          <p:cNvCxnSpPr>
            <a:cxnSpLocks/>
            <a:stCxn id="3" idx="3"/>
            <a:endCxn id="3" idx="4"/>
          </p:cNvCxnSpPr>
          <p:nvPr userDrawn="1"/>
        </p:nvCxnSpPr>
        <p:spPr>
          <a:xfrm>
            <a:off x="1308099" y="0"/>
            <a:ext cx="4749800" cy="6883400"/>
          </a:xfrm>
          <a:prstGeom prst="line">
            <a:avLst/>
          </a:prstGeom>
          <a:ln w="22225">
            <a:solidFill>
              <a:schemeClr val="accent2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2FEAF7F1-5F4E-4DFC-BF2E-3EF6C5623B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955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7D2886F5-B1AE-4508-9C9A-6319CDFEB7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961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i Quote or Agenda Item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BD46F88-5493-7341-A374-C1434D84D3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2714" y="1014239"/>
            <a:ext cx="4746626" cy="4746626"/>
          </a:xfrm>
          <a:prstGeom prst="rect">
            <a:avLst/>
          </a:prstGeom>
        </p:spPr>
      </p:pic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C817AA4D-8FFE-4E99-B647-D48F5EF7432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2715" y="1000919"/>
            <a:ext cx="4746625" cy="47466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9B2074B-BDE1-458B-B714-6F122F0A82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34102" y="5345509"/>
            <a:ext cx="5701110" cy="914400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BECB8D0-E2F9-4E2F-9B2E-DB9F163884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34102" y="1055291"/>
            <a:ext cx="5701110" cy="2319337"/>
          </a:xfrm>
        </p:spPr>
        <p:txBody>
          <a:bodyPr>
            <a:noAutofit/>
          </a:bodyPr>
          <a:lstStyle>
            <a:lvl1pPr algn="r">
              <a:defRPr sz="6000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74A09DB9-6493-1842-A91D-FE8DAD25C38A}"/>
              </a:ext>
            </a:extLst>
          </p:cNvPr>
          <p:cNvSpPr/>
          <p:nvPr userDrawn="1"/>
        </p:nvSpPr>
        <p:spPr>
          <a:xfrm>
            <a:off x="-1" y="-12700"/>
            <a:ext cx="6057900" cy="6883400"/>
          </a:xfrm>
          <a:custGeom>
            <a:avLst/>
            <a:gdLst>
              <a:gd name="connsiteX0" fmla="*/ 0 w 6057900"/>
              <a:gd name="connsiteY0" fmla="*/ 6870700 h 6883400"/>
              <a:gd name="connsiteX1" fmla="*/ 0 w 6057900"/>
              <a:gd name="connsiteY1" fmla="*/ 0 h 6883400"/>
              <a:gd name="connsiteX2" fmla="*/ 546100 w 6057900"/>
              <a:gd name="connsiteY2" fmla="*/ 0 h 6883400"/>
              <a:gd name="connsiteX3" fmla="*/ 1308100 w 6057900"/>
              <a:gd name="connsiteY3" fmla="*/ 0 h 6883400"/>
              <a:gd name="connsiteX4" fmla="*/ 6057900 w 6057900"/>
              <a:gd name="connsiteY4" fmla="*/ 6883400 h 6883400"/>
              <a:gd name="connsiteX5" fmla="*/ 0 w 6057900"/>
              <a:gd name="connsiteY5" fmla="*/ 687070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57900" h="6883400">
                <a:moveTo>
                  <a:pt x="0" y="6870700"/>
                </a:moveTo>
                <a:lnTo>
                  <a:pt x="0" y="0"/>
                </a:lnTo>
                <a:lnTo>
                  <a:pt x="546100" y="0"/>
                </a:lnTo>
                <a:lnTo>
                  <a:pt x="1308100" y="0"/>
                </a:lnTo>
                <a:lnTo>
                  <a:pt x="6057900" y="6883400"/>
                </a:lnTo>
                <a:lnTo>
                  <a:pt x="0" y="6870700"/>
                </a:lnTo>
                <a:close/>
              </a:path>
            </a:pathLst>
          </a:custGeom>
          <a:solidFill>
            <a:schemeClr val="accent4">
              <a:alpha val="6182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BC68E35-E82B-8343-8C49-E4D6B85279BA}"/>
              </a:ext>
            </a:extLst>
          </p:cNvPr>
          <p:cNvCxnSpPr>
            <a:stCxn id="3" idx="3"/>
            <a:endCxn id="3" idx="4"/>
          </p:cNvCxnSpPr>
          <p:nvPr userDrawn="1"/>
        </p:nvCxnSpPr>
        <p:spPr>
          <a:xfrm>
            <a:off x="1308099" y="-12700"/>
            <a:ext cx="4749800" cy="6883400"/>
          </a:xfrm>
          <a:prstGeom prst="line">
            <a:avLst/>
          </a:prstGeom>
          <a:ln w="22225">
            <a:solidFill>
              <a:schemeClr val="accent3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282BB84B-F251-4767-8437-3D1BEA6EA3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955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7D2886F5-B1AE-4508-9C9A-6319CDFEB7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735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&amp;I Quote or Agenda Ite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9B2074B-BDE1-458B-B714-6F122F0A82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34102" y="5345509"/>
            <a:ext cx="5701110" cy="914400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D46F88-5493-7341-A374-C1434D84D3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241" y="1000919"/>
            <a:ext cx="4747418" cy="4747418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BECB8D0-E2F9-4E2F-9B2E-DB9F163884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34102" y="1055291"/>
            <a:ext cx="5701110" cy="2319337"/>
          </a:xfrm>
        </p:spPr>
        <p:txBody>
          <a:bodyPr>
            <a:noAutofit/>
          </a:bodyPr>
          <a:lstStyle>
            <a:lvl1pPr algn="r">
              <a:defRPr sz="600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90B7AC05-EA0C-4404-9E02-5D29871A64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2715" y="1000919"/>
            <a:ext cx="4746625" cy="47466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74A09DB9-6493-1842-A91D-FE8DAD25C38A}"/>
              </a:ext>
            </a:extLst>
          </p:cNvPr>
          <p:cNvSpPr/>
          <p:nvPr userDrawn="1"/>
        </p:nvSpPr>
        <p:spPr>
          <a:xfrm>
            <a:off x="-1" y="0"/>
            <a:ext cx="6057900" cy="6883400"/>
          </a:xfrm>
          <a:custGeom>
            <a:avLst/>
            <a:gdLst>
              <a:gd name="connsiteX0" fmla="*/ 0 w 6057900"/>
              <a:gd name="connsiteY0" fmla="*/ 6870700 h 6883400"/>
              <a:gd name="connsiteX1" fmla="*/ 0 w 6057900"/>
              <a:gd name="connsiteY1" fmla="*/ 0 h 6883400"/>
              <a:gd name="connsiteX2" fmla="*/ 546100 w 6057900"/>
              <a:gd name="connsiteY2" fmla="*/ 0 h 6883400"/>
              <a:gd name="connsiteX3" fmla="*/ 1308100 w 6057900"/>
              <a:gd name="connsiteY3" fmla="*/ 0 h 6883400"/>
              <a:gd name="connsiteX4" fmla="*/ 6057900 w 6057900"/>
              <a:gd name="connsiteY4" fmla="*/ 6883400 h 6883400"/>
              <a:gd name="connsiteX5" fmla="*/ 0 w 6057900"/>
              <a:gd name="connsiteY5" fmla="*/ 687070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57900" h="6883400">
                <a:moveTo>
                  <a:pt x="0" y="6870700"/>
                </a:moveTo>
                <a:lnTo>
                  <a:pt x="0" y="0"/>
                </a:lnTo>
                <a:lnTo>
                  <a:pt x="546100" y="0"/>
                </a:lnTo>
                <a:lnTo>
                  <a:pt x="1308100" y="0"/>
                </a:lnTo>
                <a:lnTo>
                  <a:pt x="6057900" y="6883400"/>
                </a:lnTo>
                <a:lnTo>
                  <a:pt x="0" y="6870700"/>
                </a:lnTo>
                <a:close/>
              </a:path>
            </a:pathLst>
          </a:custGeom>
          <a:solidFill>
            <a:schemeClr val="accent2">
              <a:alpha val="6182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BC68E35-E82B-8343-8C49-E4D6B85279BA}"/>
              </a:ext>
            </a:extLst>
          </p:cNvPr>
          <p:cNvCxnSpPr>
            <a:stCxn id="3" idx="3"/>
            <a:endCxn id="3" idx="4"/>
          </p:cNvCxnSpPr>
          <p:nvPr userDrawn="1"/>
        </p:nvCxnSpPr>
        <p:spPr>
          <a:xfrm>
            <a:off x="1308099" y="0"/>
            <a:ext cx="4749800" cy="6883400"/>
          </a:xfrm>
          <a:prstGeom prst="line">
            <a:avLst/>
          </a:prstGeom>
          <a:ln w="22225">
            <a:solidFill>
              <a:schemeClr val="accent3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32AC726D-4606-45B2-B229-ED857BAB58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955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7D2886F5-B1AE-4508-9C9A-6319CDFEB7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2262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&amp;I Quote or Agenda Ite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9B2074B-BDE1-458B-B714-6F122F0A82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34102" y="5345509"/>
            <a:ext cx="5701110" cy="914400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D46F88-5493-7341-A374-C1434D84D3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241" y="1000919"/>
            <a:ext cx="4747418" cy="4747418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BECB8D0-E2F9-4E2F-9B2E-DB9F163884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34102" y="1055291"/>
            <a:ext cx="5701110" cy="2319337"/>
          </a:xfrm>
        </p:spPr>
        <p:txBody>
          <a:bodyPr>
            <a:noAutofit/>
          </a:bodyPr>
          <a:lstStyle>
            <a:lvl1pPr algn="r">
              <a:defRPr sz="6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FFB6C8BF-287C-4DFF-AD1F-68570D90A79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2715" y="1000919"/>
            <a:ext cx="4746625" cy="47466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74A09DB9-6493-1842-A91D-FE8DAD25C38A}"/>
              </a:ext>
            </a:extLst>
          </p:cNvPr>
          <p:cNvSpPr/>
          <p:nvPr userDrawn="1"/>
        </p:nvSpPr>
        <p:spPr>
          <a:xfrm>
            <a:off x="-1" y="0"/>
            <a:ext cx="6057900" cy="6883400"/>
          </a:xfrm>
          <a:custGeom>
            <a:avLst/>
            <a:gdLst>
              <a:gd name="connsiteX0" fmla="*/ 0 w 6057900"/>
              <a:gd name="connsiteY0" fmla="*/ 6870700 h 6883400"/>
              <a:gd name="connsiteX1" fmla="*/ 0 w 6057900"/>
              <a:gd name="connsiteY1" fmla="*/ 0 h 6883400"/>
              <a:gd name="connsiteX2" fmla="*/ 546100 w 6057900"/>
              <a:gd name="connsiteY2" fmla="*/ 0 h 6883400"/>
              <a:gd name="connsiteX3" fmla="*/ 1308100 w 6057900"/>
              <a:gd name="connsiteY3" fmla="*/ 0 h 6883400"/>
              <a:gd name="connsiteX4" fmla="*/ 6057900 w 6057900"/>
              <a:gd name="connsiteY4" fmla="*/ 6883400 h 6883400"/>
              <a:gd name="connsiteX5" fmla="*/ 0 w 6057900"/>
              <a:gd name="connsiteY5" fmla="*/ 687070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57900" h="6883400">
                <a:moveTo>
                  <a:pt x="0" y="6870700"/>
                </a:moveTo>
                <a:lnTo>
                  <a:pt x="0" y="0"/>
                </a:lnTo>
                <a:lnTo>
                  <a:pt x="546100" y="0"/>
                </a:lnTo>
                <a:lnTo>
                  <a:pt x="1308100" y="0"/>
                </a:lnTo>
                <a:lnTo>
                  <a:pt x="6057900" y="6883400"/>
                </a:lnTo>
                <a:lnTo>
                  <a:pt x="0" y="6870700"/>
                </a:lnTo>
                <a:close/>
              </a:path>
            </a:pathLst>
          </a:custGeom>
          <a:solidFill>
            <a:schemeClr val="accent1">
              <a:alpha val="6182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BC68E35-E82B-8343-8C49-E4D6B85279BA}"/>
              </a:ext>
            </a:extLst>
          </p:cNvPr>
          <p:cNvCxnSpPr>
            <a:stCxn id="3" idx="3"/>
            <a:endCxn id="3" idx="4"/>
          </p:cNvCxnSpPr>
          <p:nvPr userDrawn="1"/>
        </p:nvCxnSpPr>
        <p:spPr>
          <a:xfrm>
            <a:off x="1308099" y="0"/>
            <a:ext cx="4749800" cy="6883400"/>
          </a:xfrm>
          <a:prstGeom prst="line">
            <a:avLst/>
          </a:prstGeom>
          <a:ln w="22225">
            <a:solidFill>
              <a:schemeClr val="accent3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48028394-FE90-44ED-94C7-3B8373441A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955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7D2886F5-B1AE-4508-9C9A-6319CDFEB7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7490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&amp;I Quote or Agenda Ite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9B2074B-BDE1-458B-B714-6F122F0A82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34102" y="5345509"/>
            <a:ext cx="5701110" cy="914400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D46F88-5493-7341-A374-C1434D84D3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241" y="1000919"/>
            <a:ext cx="4747418" cy="4747418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BECB8D0-E2F9-4E2F-9B2E-DB9F163884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34102" y="1055291"/>
            <a:ext cx="5701110" cy="2319337"/>
          </a:xfrm>
        </p:spPr>
        <p:txBody>
          <a:bodyPr>
            <a:noAutofit/>
          </a:bodyPr>
          <a:lstStyle>
            <a:lvl1pPr algn="r">
              <a:defRPr sz="600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8827509B-CD48-4C9E-A703-1877EEA00C8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2715" y="1000919"/>
            <a:ext cx="4746625" cy="47466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74A09DB9-6493-1842-A91D-FE8DAD25C38A}"/>
              </a:ext>
            </a:extLst>
          </p:cNvPr>
          <p:cNvSpPr/>
          <p:nvPr userDrawn="1"/>
        </p:nvSpPr>
        <p:spPr>
          <a:xfrm>
            <a:off x="-1" y="0"/>
            <a:ext cx="6057900" cy="6883400"/>
          </a:xfrm>
          <a:custGeom>
            <a:avLst/>
            <a:gdLst>
              <a:gd name="connsiteX0" fmla="*/ 0 w 6057900"/>
              <a:gd name="connsiteY0" fmla="*/ 6870700 h 6883400"/>
              <a:gd name="connsiteX1" fmla="*/ 0 w 6057900"/>
              <a:gd name="connsiteY1" fmla="*/ 0 h 6883400"/>
              <a:gd name="connsiteX2" fmla="*/ 546100 w 6057900"/>
              <a:gd name="connsiteY2" fmla="*/ 0 h 6883400"/>
              <a:gd name="connsiteX3" fmla="*/ 1308100 w 6057900"/>
              <a:gd name="connsiteY3" fmla="*/ 0 h 6883400"/>
              <a:gd name="connsiteX4" fmla="*/ 6057900 w 6057900"/>
              <a:gd name="connsiteY4" fmla="*/ 6883400 h 6883400"/>
              <a:gd name="connsiteX5" fmla="*/ 0 w 6057900"/>
              <a:gd name="connsiteY5" fmla="*/ 687070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57900" h="6883400">
                <a:moveTo>
                  <a:pt x="0" y="6870700"/>
                </a:moveTo>
                <a:lnTo>
                  <a:pt x="0" y="0"/>
                </a:lnTo>
                <a:lnTo>
                  <a:pt x="546100" y="0"/>
                </a:lnTo>
                <a:lnTo>
                  <a:pt x="1308100" y="0"/>
                </a:lnTo>
                <a:lnTo>
                  <a:pt x="6057900" y="6883400"/>
                </a:lnTo>
                <a:lnTo>
                  <a:pt x="0" y="6870700"/>
                </a:lnTo>
                <a:close/>
              </a:path>
            </a:pathLst>
          </a:custGeom>
          <a:solidFill>
            <a:schemeClr val="accent3">
              <a:alpha val="6182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BC68E35-E82B-8343-8C49-E4D6B85279BA}"/>
              </a:ext>
            </a:extLst>
          </p:cNvPr>
          <p:cNvCxnSpPr>
            <a:cxnSpLocks/>
            <a:stCxn id="3" idx="3"/>
            <a:endCxn id="3" idx="4"/>
          </p:cNvCxnSpPr>
          <p:nvPr userDrawn="1"/>
        </p:nvCxnSpPr>
        <p:spPr>
          <a:xfrm>
            <a:off x="1308099" y="0"/>
            <a:ext cx="4749800" cy="6883400"/>
          </a:xfrm>
          <a:prstGeom prst="line">
            <a:avLst/>
          </a:prstGeom>
          <a:ln w="22225">
            <a:solidFill>
              <a:schemeClr val="accent2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2FEAF7F1-5F4E-4DFC-BF2E-3EF6C5623B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955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7D2886F5-B1AE-4508-9C9A-6319CDFEB7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711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&amp;I Quote or Agenda Item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9B2074B-BDE1-458B-B714-6F122F0A82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34102" y="5345509"/>
            <a:ext cx="5701110" cy="914400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D46F88-5493-7341-A374-C1434D84D3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241" y="1000919"/>
            <a:ext cx="4747418" cy="4747418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BECB8D0-E2F9-4E2F-9B2E-DB9F163884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34102" y="1055291"/>
            <a:ext cx="5701110" cy="2319337"/>
          </a:xfrm>
        </p:spPr>
        <p:txBody>
          <a:bodyPr>
            <a:noAutofit/>
          </a:bodyPr>
          <a:lstStyle>
            <a:lvl1pPr algn="r">
              <a:defRPr sz="6000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C817AA4D-8FFE-4E99-B647-D48F5EF7432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2715" y="1000919"/>
            <a:ext cx="4746625" cy="47466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74A09DB9-6493-1842-A91D-FE8DAD25C38A}"/>
              </a:ext>
            </a:extLst>
          </p:cNvPr>
          <p:cNvSpPr/>
          <p:nvPr userDrawn="1"/>
        </p:nvSpPr>
        <p:spPr>
          <a:xfrm>
            <a:off x="-1" y="-12700"/>
            <a:ext cx="6057900" cy="6883400"/>
          </a:xfrm>
          <a:custGeom>
            <a:avLst/>
            <a:gdLst>
              <a:gd name="connsiteX0" fmla="*/ 0 w 6057900"/>
              <a:gd name="connsiteY0" fmla="*/ 6870700 h 6883400"/>
              <a:gd name="connsiteX1" fmla="*/ 0 w 6057900"/>
              <a:gd name="connsiteY1" fmla="*/ 0 h 6883400"/>
              <a:gd name="connsiteX2" fmla="*/ 546100 w 6057900"/>
              <a:gd name="connsiteY2" fmla="*/ 0 h 6883400"/>
              <a:gd name="connsiteX3" fmla="*/ 1308100 w 6057900"/>
              <a:gd name="connsiteY3" fmla="*/ 0 h 6883400"/>
              <a:gd name="connsiteX4" fmla="*/ 6057900 w 6057900"/>
              <a:gd name="connsiteY4" fmla="*/ 6883400 h 6883400"/>
              <a:gd name="connsiteX5" fmla="*/ 0 w 6057900"/>
              <a:gd name="connsiteY5" fmla="*/ 687070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57900" h="6883400">
                <a:moveTo>
                  <a:pt x="0" y="6870700"/>
                </a:moveTo>
                <a:lnTo>
                  <a:pt x="0" y="0"/>
                </a:lnTo>
                <a:lnTo>
                  <a:pt x="546100" y="0"/>
                </a:lnTo>
                <a:lnTo>
                  <a:pt x="1308100" y="0"/>
                </a:lnTo>
                <a:lnTo>
                  <a:pt x="6057900" y="6883400"/>
                </a:lnTo>
                <a:lnTo>
                  <a:pt x="0" y="6870700"/>
                </a:lnTo>
                <a:close/>
              </a:path>
            </a:pathLst>
          </a:custGeom>
          <a:solidFill>
            <a:schemeClr val="accent4">
              <a:alpha val="6182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BC68E35-E82B-8343-8C49-E4D6B85279BA}"/>
              </a:ext>
            </a:extLst>
          </p:cNvPr>
          <p:cNvCxnSpPr>
            <a:stCxn id="3" idx="3"/>
            <a:endCxn id="3" idx="4"/>
          </p:cNvCxnSpPr>
          <p:nvPr userDrawn="1"/>
        </p:nvCxnSpPr>
        <p:spPr>
          <a:xfrm>
            <a:off x="1308099" y="-12700"/>
            <a:ext cx="4749800" cy="6883400"/>
          </a:xfrm>
          <a:prstGeom prst="line">
            <a:avLst/>
          </a:prstGeom>
          <a:ln w="22225">
            <a:solidFill>
              <a:schemeClr val="accent3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282BB84B-F251-4767-8437-3D1BEA6EA3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955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7D2886F5-B1AE-4508-9C9A-6319CDFEB7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0210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o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71985222-1B1F-4B49-8C2F-502C9F72F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8410" y="305026"/>
            <a:ext cx="3932237" cy="1600200"/>
          </a:xfrm>
        </p:spPr>
        <p:txBody>
          <a:bodyPr anchor="b"/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E47ED850-8191-2344-BBFE-13A6C3E97809}"/>
              </a:ext>
            </a:extLst>
          </p:cNvPr>
          <p:cNvSpPr/>
          <p:nvPr userDrawn="1"/>
        </p:nvSpPr>
        <p:spPr>
          <a:xfrm>
            <a:off x="0" y="0"/>
            <a:ext cx="6057900" cy="6883400"/>
          </a:xfrm>
          <a:custGeom>
            <a:avLst/>
            <a:gdLst>
              <a:gd name="connsiteX0" fmla="*/ 0 w 6057900"/>
              <a:gd name="connsiteY0" fmla="*/ 6870700 h 6883400"/>
              <a:gd name="connsiteX1" fmla="*/ 0 w 6057900"/>
              <a:gd name="connsiteY1" fmla="*/ 0 h 6883400"/>
              <a:gd name="connsiteX2" fmla="*/ 546100 w 6057900"/>
              <a:gd name="connsiteY2" fmla="*/ 0 h 6883400"/>
              <a:gd name="connsiteX3" fmla="*/ 1308100 w 6057900"/>
              <a:gd name="connsiteY3" fmla="*/ 0 h 6883400"/>
              <a:gd name="connsiteX4" fmla="*/ 6057900 w 6057900"/>
              <a:gd name="connsiteY4" fmla="*/ 6883400 h 6883400"/>
              <a:gd name="connsiteX5" fmla="*/ 0 w 6057900"/>
              <a:gd name="connsiteY5" fmla="*/ 687070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57900" h="6883400">
                <a:moveTo>
                  <a:pt x="0" y="6870700"/>
                </a:moveTo>
                <a:lnTo>
                  <a:pt x="0" y="0"/>
                </a:lnTo>
                <a:lnTo>
                  <a:pt x="546100" y="0"/>
                </a:lnTo>
                <a:lnTo>
                  <a:pt x="1308100" y="0"/>
                </a:lnTo>
                <a:lnTo>
                  <a:pt x="6057900" y="6883400"/>
                </a:lnTo>
                <a:lnTo>
                  <a:pt x="0" y="6870700"/>
                </a:lnTo>
                <a:close/>
              </a:path>
            </a:pathLst>
          </a:custGeom>
          <a:solidFill>
            <a:schemeClr val="bg1">
              <a:lumMod val="95000"/>
              <a:alpha val="6182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596495F-CCAD-0B48-B69B-60A419C90FF2}"/>
              </a:ext>
            </a:extLst>
          </p:cNvPr>
          <p:cNvCxnSpPr>
            <a:stCxn id="21" idx="3"/>
            <a:endCxn id="21" idx="4"/>
          </p:cNvCxnSpPr>
          <p:nvPr userDrawn="1"/>
        </p:nvCxnSpPr>
        <p:spPr>
          <a:xfrm>
            <a:off x="1308100" y="0"/>
            <a:ext cx="4749800" cy="6883400"/>
          </a:xfrm>
          <a:prstGeom prst="line">
            <a:avLst/>
          </a:prstGeom>
          <a:ln w="22225">
            <a:solidFill>
              <a:schemeClr val="accent2">
                <a:alpha val="20802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Graphic 22" descr="Bar chart with solid fill">
            <a:extLst>
              <a:ext uri="{FF2B5EF4-FFF2-40B4-BE49-F238E27FC236}">
                <a16:creationId xmlns:a16="http://schemas.microsoft.com/office/drawing/2014/main" id="{CE45E19E-C810-C34D-A4FF-478AAFF746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27104" y="1105126"/>
            <a:ext cx="4203691" cy="4203691"/>
          </a:xfrm>
          <a:prstGeom prst="rect">
            <a:avLst/>
          </a:prstGeom>
        </p:spPr>
      </p:pic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306E29C3-EB76-4186-A15A-94C3F14B3404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2608717" y="2293033"/>
            <a:ext cx="9051930" cy="428171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9BAF4A4A-29FE-4C95-B4DB-630092DC9A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955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886F5-B1AE-4508-9C9A-6319CDFEB7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575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Avan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logo&#10;&#10;Description automatically generated">
            <a:extLst>
              <a:ext uri="{FF2B5EF4-FFF2-40B4-BE49-F238E27FC236}">
                <a16:creationId xmlns:a16="http://schemas.microsoft.com/office/drawing/2014/main" id="{5DA14865-80AB-446B-B5DA-29CA13F64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59"/>
          <a:stretch/>
        </p:blipFill>
        <p:spPr>
          <a:xfrm>
            <a:off x="24753" y="4838701"/>
            <a:ext cx="5556897" cy="13508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D3C9BB-ACD4-48EA-AF83-B18624FA71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92850" y="437753"/>
            <a:ext cx="7126514" cy="2387600"/>
          </a:xfrm>
        </p:spPr>
        <p:txBody>
          <a:bodyPr anchor="b"/>
          <a:lstStyle>
            <a:lvl1pPr algn="r">
              <a:defRPr sz="60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0F6279-2EBB-4BD9-BC2A-79598A0533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50449" y="2904850"/>
            <a:ext cx="3468915" cy="827881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1A27AC42-123D-42B2-8405-C292B80C75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76164" y="7262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16410A6-1121-614C-93E3-1148DBFABACE}" type="datetime4">
              <a:rPr lang="en-US" smtClean="0"/>
              <a:pPr/>
              <a:t>June 4, 2024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F6ED58-864E-F142-BE9D-84CC50B00BBF}"/>
              </a:ext>
            </a:extLst>
          </p:cNvPr>
          <p:cNvSpPr/>
          <p:nvPr userDrawn="1"/>
        </p:nvSpPr>
        <p:spPr>
          <a:xfrm>
            <a:off x="0" y="6250075"/>
            <a:ext cx="12218796" cy="6079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2B6F88B-B9F3-E94B-8725-4C3D34BC6E50}"/>
              </a:ext>
            </a:extLst>
          </p:cNvPr>
          <p:cNvSpPr/>
          <p:nvPr userDrawn="1"/>
        </p:nvSpPr>
        <p:spPr>
          <a:xfrm>
            <a:off x="-26796" y="6234102"/>
            <a:ext cx="12218796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3A3C18-3AE0-4720-B5E6-E13B979AFA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53"/>
          <a:stretch/>
        </p:blipFill>
        <p:spPr>
          <a:xfrm>
            <a:off x="3385028" y="4890732"/>
            <a:ext cx="2517732" cy="1225295"/>
          </a:xfrm>
          <a:prstGeom prst="rect">
            <a:avLst/>
          </a:prstGeom>
        </p:spPr>
      </p:pic>
      <p:pic>
        <p:nvPicPr>
          <p:cNvPr id="12" name="Picture 11" descr="A picture containing logo&#10;&#10;Description automatically generated">
            <a:extLst>
              <a:ext uri="{FF2B5EF4-FFF2-40B4-BE49-F238E27FC236}">
                <a16:creationId xmlns:a16="http://schemas.microsoft.com/office/drawing/2014/main" id="{76090839-F6F9-4E2A-BEC3-31DAB68850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26"/>
          <a:stretch/>
        </p:blipFill>
        <p:spPr>
          <a:xfrm>
            <a:off x="9276105" y="4851447"/>
            <a:ext cx="2443259" cy="135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3531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0">
            <a:extLst>
              <a:ext uri="{FF2B5EF4-FFF2-40B4-BE49-F238E27FC236}">
                <a16:creationId xmlns:a16="http://schemas.microsoft.com/office/drawing/2014/main" id="{E47ED850-8191-2344-BBFE-13A6C3E97809}"/>
              </a:ext>
            </a:extLst>
          </p:cNvPr>
          <p:cNvSpPr/>
          <p:nvPr userDrawn="1"/>
        </p:nvSpPr>
        <p:spPr>
          <a:xfrm>
            <a:off x="0" y="0"/>
            <a:ext cx="6057900" cy="6883400"/>
          </a:xfrm>
          <a:custGeom>
            <a:avLst/>
            <a:gdLst>
              <a:gd name="connsiteX0" fmla="*/ 0 w 6057900"/>
              <a:gd name="connsiteY0" fmla="*/ 6870700 h 6883400"/>
              <a:gd name="connsiteX1" fmla="*/ 0 w 6057900"/>
              <a:gd name="connsiteY1" fmla="*/ 0 h 6883400"/>
              <a:gd name="connsiteX2" fmla="*/ 546100 w 6057900"/>
              <a:gd name="connsiteY2" fmla="*/ 0 h 6883400"/>
              <a:gd name="connsiteX3" fmla="*/ 1308100 w 6057900"/>
              <a:gd name="connsiteY3" fmla="*/ 0 h 6883400"/>
              <a:gd name="connsiteX4" fmla="*/ 6057900 w 6057900"/>
              <a:gd name="connsiteY4" fmla="*/ 6883400 h 6883400"/>
              <a:gd name="connsiteX5" fmla="*/ 0 w 6057900"/>
              <a:gd name="connsiteY5" fmla="*/ 687070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57900" h="6883400">
                <a:moveTo>
                  <a:pt x="0" y="6870700"/>
                </a:moveTo>
                <a:lnTo>
                  <a:pt x="0" y="0"/>
                </a:lnTo>
                <a:lnTo>
                  <a:pt x="546100" y="0"/>
                </a:lnTo>
                <a:lnTo>
                  <a:pt x="1308100" y="0"/>
                </a:lnTo>
                <a:lnTo>
                  <a:pt x="6057900" y="6883400"/>
                </a:lnTo>
                <a:lnTo>
                  <a:pt x="0" y="6870700"/>
                </a:lnTo>
                <a:close/>
              </a:path>
            </a:pathLst>
          </a:custGeom>
          <a:solidFill>
            <a:schemeClr val="bg1">
              <a:lumMod val="95000"/>
              <a:alpha val="6182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71985222-1B1F-4B49-8C2F-502C9F72F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8410" y="305026"/>
            <a:ext cx="3932237" cy="1600200"/>
          </a:xfrm>
        </p:spPr>
        <p:txBody>
          <a:bodyPr anchor="b"/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596495F-CCAD-0B48-B69B-60A419C90FF2}"/>
              </a:ext>
            </a:extLst>
          </p:cNvPr>
          <p:cNvCxnSpPr>
            <a:stCxn id="21" idx="3"/>
            <a:endCxn id="21" idx="4"/>
          </p:cNvCxnSpPr>
          <p:nvPr userDrawn="1"/>
        </p:nvCxnSpPr>
        <p:spPr>
          <a:xfrm>
            <a:off x="1308100" y="0"/>
            <a:ext cx="4749800" cy="6883400"/>
          </a:xfrm>
          <a:prstGeom prst="line">
            <a:avLst/>
          </a:prstGeom>
          <a:ln w="22225">
            <a:solidFill>
              <a:schemeClr val="accent2">
                <a:alpha val="20802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Graphic 22" descr="Calculator">
            <a:extLst>
              <a:ext uri="{FF2B5EF4-FFF2-40B4-BE49-F238E27FC236}">
                <a16:creationId xmlns:a16="http://schemas.microsoft.com/office/drawing/2014/main" id="{CE45E19E-C810-C34D-A4FF-478AAFF746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27104" y="1105126"/>
            <a:ext cx="4203691" cy="4203691"/>
          </a:xfrm>
          <a:prstGeom prst="rect">
            <a:avLst/>
          </a:prstGeom>
        </p:spPr>
      </p:pic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9BAF4A4A-29FE-4C95-B4DB-630092DC9A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955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886F5-B1AE-4508-9C9A-6319CDFEB77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B8F9EA94-F86B-4E68-8CA5-A265EFF81257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2609850" y="2293938"/>
            <a:ext cx="9050338" cy="425926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4400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Monthly calendar with solid fill">
            <a:extLst>
              <a:ext uri="{FF2B5EF4-FFF2-40B4-BE49-F238E27FC236}">
                <a16:creationId xmlns:a16="http://schemas.microsoft.com/office/drawing/2014/main" id="{CBB4AE49-2AC2-3045-AA38-E9CF06A6D9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00955" y="521590"/>
            <a:ext cx="4203691" cy="4203691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827C15D-900E-4BB7-B081-A427C3DD26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7353" y="4234564"/>
            <a:ext cx="2198495" cy="604441"/>
          </a:xfrm>
        </p:spPr>
        <p:txBody>
          <a:bodyPr>
            <a:normAutofit/>
          </a:bodyPr>
          <a:lstStyle>
            <a:lvl1pPr algn="ctr">
              <a:defRPr sz="2000" b="1" spc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4302A94-9527-4E62-9E69-6ACC17BDDA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7353" y="4886039"/>
            <a:ext cx="2198495" cy="922365"/>
          </a:xfrm>
        </p:spPr>
        <p:txBody>
          <a:bodyPr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BD5D2F8-78A9-E64D-A408-016885ED9134}"/>
              </a:ext>
            </a:extLst>
          </p:cNvPr>
          <p:cNvSpPr/>
          <p:nvPr userDrawn="1"/>
        </p:nvSpPr>
        <p:spPr>
          <a:xfrm>
            <a:off x="6096001" y="-25400"/>
            <a:ext cx="3606800" cy="6908800"/>
          </a:xfrm>
          <a:prstGeom prst="rect">
            <a:avLst/>
          </a:prstGeom>
          <a:solidFill>
            <a:schemeClr val="tx2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49AA145-88B3-634F-801D-E1150ED73FCE}"/>
              </a:ext>
            </a:extLst>
          </p:cNvPr>
          <p:cNvCxnSpPr/>
          <p:nvPr userDrawn="1"/>
        </p:nvCxnSpPr>
        <p:spPr>
          <a:xfrm>
            <a:off x="9702801" y="-12700"/>
            <a:ext cx="0" cy="6896100"/>
          </a:xfrm>
          <a:prstGeom prst="line">
            <a:avLst/>
          </a:prstGeom>
          <a:ln w="22225">
            <a:solidFill>
              <a:schemeClr val="accent2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F634925-A85A-48D2-A1D5-D19C6019ED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63788" y="105508"/>
            <a:ext cx="8195274" cy="1325563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/>
              <a:t>Timeline</a:t>
            </a:r>
          </a:p>
        </p:txBody>
      </p:sp>
      <p:sp>
        <p:nvSpPr>
          <p:cNvPr id="47" name="Text Placeholder 12">
            <a:extLst>
              <a:ext uri="{FF2B5EF4-FFF2-40B4-BE49-F238E27FC236}">
                <a16:creationId xmlns:a16="http://schemas.microsoft.com/office/drawing/2014/main" id="{B7449DBF-C13E-704B-B14F-575E8DFECE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97871" y="4234564"/>
            <a:ext cx="2198495" cy="604441"/>
          </a:xfrm>
        </p:spPr>
        <p:txBody>
          <a:bodyPr>
            <a:normAutofit/>
          </a:bodyPr>
          <a:lstStyle>
            <a:lvl1pPr algn="ctr">
              <a:defRPr sz="2000" b="1" spc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17">
            <a:extLst>
              <a:ext uri="{FF2B5EF4-FFF2-40B4-BE49-F238E27FC236}">
                <a16:creationId xmlns:a16="http://schemas.microsoft.com/office/drawing/2014/main" id="{00C5EA5E-4FD2-1B4B-BE48-81EBF86A0A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97871" y="4886039"/>
            <a:ext cx="2198495" cy="922365"/>
          </a:xfrm>
        </p:spPr>
        <p:txBody>
          <a:bodyPr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12">
            <a:extLst>
              <a:ext uri="{FF2B5EF4-FFF2-40B4-BE49-F238E27FC236}">
                <a16:creationId xmlns:a16="http://schemas.microsoft.com/office/drawing/2014/main" id="{62DECA80-15F7-3641-9B56-1D277E7582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09791" y="4234564"/>
            <a:ext cx="2198495" cy="604441"/>
          </a:xfrm>
        </p:spPr>
        <p:txBody>
          <a:bodyPr>
            <a:normAutofit/>
          </a:bodyPr>
          <a:lstStyle>
            <a:lvl1pPr algn="ctr">
              <a:defRPr sz="2000" b="1" spc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17">
            <a:extLst>
              <a:ext uri="{FF2B5EF4-FFF2-40B4-BE49-F238E27FC236}">
                <a16:creationId xmlns:a16="http://schemas.microsoft.com/office/drawing/2014/main" id="{550A2457-E8A8-1A44-B076-230C6684D9D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09791" y="4886039"/>
            <a:ext cx="2198495" cy="922365"/>
          </a:xfrm>
        </p:spPr>
        <p:txBody>
          <a:bodyPr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Text Placeholder 12">
            <a:extLst>
              <a:ext uri="{FF2B5EF4-FFF2-40B4-BE49-F238E27FC236}">
                <a16:creationId xmlns:a16="http://schemas.microsoft.com/office/drawing/2014/main" id="{49A6379C-0F73-EF4C-985F-D8EA747FC9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20309" y="4234564"/>
            <a:ext cx="2198495" cy="604441"/>
          </a:xfrm>
        </p:spPr>
        <p:txBody>
          <a:bodyPr>
            <a:normAutofit/>
          </a:bodyPr>
          <a:lstStyle>
            <a:lvl1pPr algn="ctr">
              <a:defRPr sz="2000" b="1" spc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Text Placeholder 17">
            <a:extLst>
              <a:ext uri="{FF2B5EF4-FFF2-40B4-BE49-F238E27FC236}">
                <a16:creationId xmlns:a16="http://schemas.microsoft.com/office/drawing/2014/main" id="{A7C7EDBF-3097-FB4F-83B2-16D010F8ECA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20309" y="4886039"/>
            <a:ext cx="2198495" cy="922365"/>
          </a:xfrm>
        </p:spPr>
        <p:txBody>
          <a:bodyPr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Text Placeholder 12">
            <a:extLst>
              <a:ext uri="{FF2B5EF4-FFF2-40B4-BE49-F238E27FC236}">
                <a16:creationId xmlns:a16="http://schemas.microsoft.com/office/drawing/2014/main" id="{7754D38A-F882-CD46-9848-A3C484A8EBE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606151" y="4234564"/>
            <a:ext cx="2198495" cy="604441"/>
          </a:xfrm>
        </p:spPr>
        <p:txBody>
          <a:bodyPr>
            <a:normAutofit/>
          </a:bodyPr>
          <a:lstStyle>
            <a:lvl1pPr algn="ctr">
              <a:defRPr sz="2000" b="1" spc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Text Placeholder 17">
            <a:extLst>
              <a:ext uri="{FF2B5EF4-FFF2-40B4-BE49-F238E27FC236}">
                <a16:creationId xmlns:a16="http://schemas.microsoft.com/office/drawing/2014/main" id="{4A75CF03-58C0-864B-BFB7-476C52D036B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606151" y="4886039"/>
            <a:ext cx="2198495" cy="922365"/>
          </a:xfrm>
        </p:spPr>
        <p:txBody>
          <a:bodyPr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D58DAB9-7F0E-0647-97F8-04C414109DBA}"/>
              </a:ext>
            </a:extLst>
          </p:cNvPr>
          <p:cNvCxnSpPr>
            <a:cxnSpLocks/>
          </p:cNvCxnSpPr>
          <p:nvPr userDrawn="1"/>
        </p:nvCxnSpPr>
        <p:spPr>
          <a:xfrm>
            <a:off x="0" y="3619500"/>
            <a:ext cx="12014200" cy="0"/>
          </a:xfrm>
          <a:prstGeom prst="straightConnector1">
            <a:avLst/>
          </a:prstGeom>
          <a:ln w="41275">
            <a:solidFill>
              <a:schemeClr val="accent3">
                <a:alpha val="47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DC3C7856-8038-204C-98E0-2B0EE85E31C3}"/>
              </a:ext>
            </a:extLst>
          </p:cNvPr>
          <p:cNvCxnSpPr>
            <a:cxnSpLocks/>
          </p:cNvCxnSpPr>
          <p:nvPr userDrawn="1"/>
        </p:nvCxnSpPr>
        <p:spPr>
          <a:xfrm>
            <a:off x="0" y="4000500"/>
            <a:ext cx="12014200" cy="0"/>
          </a:xfrm>
          <a:prstGeom prst="straightConnector1">
            <a:avLst/>
          </a:prstGeom>
          <a:ln w="41275">
            <a:solidFill>
              <a:schemeClr val="accent3">
                <a:alpha val="47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8DB3E14F-841A-8D4F-9541-DEEB1D33880D}"/>
              </a:ext>
            </a:extLst>
          </p:cNvPr>
          <p:cNvSpPr/>
          <p:nvPr userDrawn="1"/>
        </p:nvSpPr>
        <p:spPr>
          <a:xfrm>
            <a:off x="1083818" y="3429000"/>
            <a:ext cx="805564" cy="80556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0ED95B2-F8B4-4545-9884-EC09CACE2239}"/>
              </a:ext>
            </a:extLst>
          </p:cNvPr>
          <p:cNvSpPr/>
          <p:nvPr userDrawn="1"/>
        </p:nvSpPr>
        <p:spPr>
          <a:xfrm>
            <a:off x="3394336" y="3429000"/>
            <a:ext cx="805564" cy="80556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8CC4BE25-3982-BB46-9C91-F63CD5837CCE}"/>
              </a:ext>
            </a:extLst>
          </p:cNvPr>
          <p:cNvSpPr/>
          <p:nvPr userDrawn="1"/>
        </p:nvSpPr>
        <p:spPr>
          <a:xfrm>
            <a:off x="5706256" y="3429000"/>
            <a:ext cx="805564" cy="8055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B883E4ED-EDFF-3241-B748-1F5A7DFC7DB0}"/>
              </a:ext>
            </a:extLst>
          </p:cNvPr>
          <p:cNvSpPr/>
          <p:nvPr userDrawn="1"/>
        </p:nvSpPr>
        <p:spPr>
          <a:xfrm>
            <a:off x="8016774" y="3429000"/>
            <a:ext cx="805564" cy="80556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855B2663-EADD-7D40-8CFF-5715D62F73E1}"/>
              </a:ext>
            </a:extLst>
          </p:cNvPr>
          <p:cNvSpPr/>
          <p:nvPr userDrawn="1"/>
        </p:nvSpPr>
        <p:spPr>
          <a:xfrm>
            <a:off x="10302616" y="3429000"/>
            <a:ext cx="805564" cy="8055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Slide Number Placeholder 3">
            <a:extLst>
              <a:ext uri="{FF2B5EF4-FFF2-40B4-BE49-F238E27FC236}">
                <a16:creationId xmlns:a16="http://schemas.microsoft.com/office/drawing/2014/main" id="{47714EE5-1521-4DCF-BBA2-04C81467C5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955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886F5-B1AE-4508-9C9A-6319CDFEB7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0140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phic 25" descr="Telephone with solid fill">
            <a:extLst>
              <a:ext uri="{FF2B5EF4-FFF2-40B4-BE49-F238E27FC236}">
                <a16:creationId xmlns:a16="http://schemas.microsoft.com/office/drawing/2014/main" id="{F52AA488-43DC-314F-B5AA-95914A7426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579837" y="1333504"/>
            <a:ext cx="4203691" cy="4203691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E4D6CFA3-F1CE-B047-92EC-E996AD1D71EC}"/>
              </a:ext>
            </a:extLst>
          </p:cNvPr>
          <p:cNvSpPr/>
          <p:nvPr userDrawn="1"/>
        </p:nvSpPr>
        <p:spPr>
          <a:xfrm>
            <a:off x="6096001" y="-25400"/>
            <a:ext cx="3606800" cy="6908800"/>
          </a:xfrm>
          <a:prstGeom prst="rect">
            <a:avLst/>
          </a:prstGeom>
          <a:solidFill>
            <a:schemeClr val="tx2">
              <a:lumMod val="20000"/>
              <a:lumOff val="80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3ABF7A3-BA46-394E-982A-604898CB1DF2}"/>
              </a:ext>
            </a:extLst>
          </p:cNvPr>
          <p:cNvCxnSpPr/>
          <p:nvPr userDrawn="1"/>
        </p:nvCxnSpPr>
        <p:spPr>
          <a:xfrm>
            <a:off x="9702801" y="-12700"/>
            <a:ext cx="0" cy="6896100"/>
          </a:xfrm>
          <a:prstGeom prst="line">
            <a:avLst/>
          </a:prstGeom>
          <a:ln w="22225">
            <a:solidFill>
              <a:schemeClr val="accent2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 Placeholder 7">
            <a:extLst>
              <a:ext uri="{FF2B5EF4-FFF2-40B4-BE49-F238E27FC236}">
                <a16:creationId xmlns:a16="http://schemas.microsoft.com/office/drawing/2014/main" id="{A39AEF25-3E22-456F-BE52-F90CED423B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645" y="201869"/>
            <a:ext cx="4055694" cy="391426"/>
          </a:xfrm>
        </p:spPr>
        <p:txBody>
          <a:bodyPr>
            <a:noAutofit/>
          </a:bodyPr>
          <a:lstStyle>
            <a:lvl1pPr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23">
            <a:extLst>
              <a:ext uri="{FF2B5EF4-FFF2-40B4-BE49-F238E27FC236}">
                <a16:creationId xmlns:a16="http://schemas.microsoft.com/office/drawing/2014/main" id="{A183735E-D236-45C5-A430-8EDC0B5E90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7211" y="783549"/>
            <a:ext cx="3484562" cy="391426"/>
          </a:xfrm>
        </p:spPr>
        <p:txBody>
          <a:bodyPr/>
          <a:lstStyle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23">
            <a:extLst>
              <a:ext uri="{FF2B5EF4-FFF2-40B4-BE49-F238E27FC236}">
                <a16:creationId xmlns:a16="http://schemas.microsoft.com/office/drawing/2014/main" id="{7DE6E52F-1A42-460D-BC90-23377622B8A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7211" y="1249069"/>
            <a:ext cx="3484562" cy="391426"/>
          </a:xfrm>
        </p:spPr>
        <p:txBody>
          <a:bodyPr/>
          <a:lstStyle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0" name="Text Placeholder 7">
            <a:extLst>
              <a:ext uri="{FF2B5EF4-FFF2-40B4-BE49-F238E27FC236}">
                <a16:creationId xmlns:a16="http://schemas.microsoft.com/office/drawing/2014/main" id="{F74FEF35-F9F1-4181-BD7A-0C7383D446D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48883" y="201869"/>
            <a:ext cx="4055694" cy="391426"/>
          </a:xfrm>
        </p:spPr>
        <p:txBody>
          <a:bodyPr>
            <a:noAutofit/>
          </a:bodyPr>
          <a:lstStyle>
            <a:lvl1pPr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1" name="Text Placeholder 23">
            <a:extLst>
              <a:ext uri="{FF2B5EF4-FFF2-40B4-BE49-F238E27FC236}">
                <a16:creationId xmlns:a16="http://schemas.microsoft.com/office/drawing/2014/main" id="{2B0B14A7-8DF3-409C-ABE4-9215920115B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034449" y="783549"/>
            <a:ext cx="3484562" cy="391426"/>
          </a:xfrm>
        </p:spPr>
        <p:txBody>
          <a:bodyPr/>
          <a:lstStyle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2" name="Text Placeholder 23">
            <a:extLst>
              <a:ext uri="{FF2B5EF4-FFF2-40B4-BE49-F238E27FC236}">
                <a16:creationId xmlns:a16="http://schemas.microsoft.com/office/drawing/2014/main" id="{9EA745DB-E123-4440-AB6A-57A05855CD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034449" y="1249069"/>
            <a:ext cx="3484562" cy="391426"/>
          </a:xfrm>
        </p:spPr>
        <p:txBody>
          <a:bodyPr/>
          <a:lstStyle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3" name="Text Placeholder 7">
            <a:extLst>
              <a:ext uri="{FF2B5EF4-FFF2-40B4-BE49-F238E27FC236}">
                <a16:creationId xmlns:a16="http://schemas.microsoft.com/office/drawing/2014/main" id="{313826F0-9C7A-4C1E-939B-5F3EC2FA65F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704" y="2678773"/>
            <a:ext cx="4055694" cy="391426"/>
          </a:xfrm>
        </p:spPr>
        <p:txBody>
          <a:bodyPr>
            <a:noAutofit/>
          </a:bodyPr>
          <a:lstStyle>
            <a:lvl1pPr>
              <a:defRPr sz="2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4" name="Text Placeholder 23">
            <a:extLst>
              <a:ext uri="{FF2B5EF4-FFF2-40B4-BE49-F238E27FC236}">
                <a16:creationId xmlns:a16="http://schemas.microsoft.com/office/drawing/2014/main" id="{EF98B396-F1F1-4762-88C1-0519F91D7BB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4270" y="3260453"/>
            <a:ext cx="3484562" cy="391426"/>
          </a:xfrm>
        </p:spPr>
        <p:txBody>
          <a:bodyPr/>
          <a:lstStyle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5" name="Text Placeholder 23">
            <a:extLst>
              <a:ext uri="{FF2B5EF4-FFF2-40B4-BE49-F238E27FC236}">
                <a16:creationId xmlns:a16="http://schemas.microsoft.com/office/drawing/2014/main" id="{9482FECF-BC09-4698-AF4F-9711807CD28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34270" y="3725973"/>
            <a:ext cx="3484562" cy="391426"/>
          </a:xfrm>
        </p:spPr>
        <p:txBody>
          <a:bodyPr/>
          <a:lstStyle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7">
            <a:extLst>
              <a:ext uri="{FF2B5EF4-FFF2-40B4-BE49-F238E27FC236}">
                <a16:creationId xmlns:a16="http://schemas.microsoft.com/office/drawing/2014/main" id="{5CB6F6A1-A51F-4910-AF03-35BBAF501BE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15942" y="2678773"/>
            <a:ext cx="4055694" cy="391426"/>
          </a:xfrm>
        </p:spPr>
        <p:txBody>
          <a:bodyPr>
            <a:noAutofit/>
          </a:bodyPr>
          <a:lstStyle>
            <a:lvl1pPr>
              <a:defRPr sz="20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23">
            <a:extLst>
              <a:ext uri="{FF2B5EF4-FFF2-40B4-BE49-F238E27FC236}">
                <a16:creationId xmlns:a16="http://schemas.microsoft.com/office/drawing/2014/main" id="{815F0015-4B3C-4EA1-920A-8FB97960B8D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001508" y="3260453"/>
            <a:ext cx="3484562" cy="391426"/>
          </a:xfrm>
        </p:spPr>
        <p:txBody>
          <a:bodyPr/>
          <a:lstStyle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8" name="Text Placeholder 23">
            <a:extLst>
              <a:ext uri="{FF2B5EF4-FFF2-40B4-BE49-F238E27FC236}">
                <a16:creationId xmlns:a16="http://schemas.microsoft.com/office/drawing/2014/main" id="{70E8CBE8-CFA9-4408-B230-D2241D47213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001508" y="3725973"/>
            <a:ext cx="3484562" cy="391426"/>
          </a:xfrm>
        </p:spPr>
        <p:txBody>
          <a:bodyPr/>
          <a:lstStyle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9" name="Text Placeholder 7">
            <a:extLst>
              <a:ext uri="{FF2B5EF4-FFF2-40B4-BE49-F238E27FC236}">
                <a16:creationId xmlns:a16="http://schemas.microsoft.com/office/drawing/2014/main" id="{CD7F2C0B-4AA9-4A39-9C74-ECBFD60A2C8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48704" y="5155678"/>
            <a:ext cx="4055694" cy="391426"/>
          </a:xfrm>
        </p:spPr>
        <p:txBody>
          <a:bodyPr>
            <a:noAutofit/>
          </a:bodyPr>
          <a:lstStyle>
            <a:lvl1pPr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0" name="Text Placeholder 23">
            <a:extLst>
              <a:ext uri="{FF2B5EF4-FFF2-40B4-BE49-F238E27FC236}">
                <a16:creationId xmlns:a16="http://schemas.microsoft.com/office/drawing/2014/main" id="{1816F4F7-F0FD-4CB3-99D4-A20E995BA93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34270" y="5737358"/>
            <a:ext cx="3484562" cy="391426"/>
          </a:xfrm>
        </p:spPr>
        <p:txBody>
          <a:bodyPr/>
          <a:lstStyle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1" name="Text Placeholder 23">
            <a:extLst>
              <a:ext uri="{FF2B5EF4-FFF2-40B4-BE49-F238E27FC236}">
                <a16:creationId xmlns:a16="http://schemas.microsoft.com/office/drawing/2014/main" id="{322BE87D-4987-4990-9ED9-2BC9F6A27EF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34270" y="6202878"/>
            <a:ext cx="3484562" cy="391426"/>
          </a:xfrm>
        </p:spPr>
        <p:txBody>
          <a:bodyPr/>
          <a:lstStyle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2" name="Text Placeholder 7">
            <a:extLst>
              <a:ext uri="{FF2B5EF4-FFF2-40B4-BE49-F238E27FC236}">
                <a16:creationId xmlns:a16="http://schemas.microsoft.com/office/drawing/2014/main" id="{76C4A8F1-CF30-4A81-A517-64F5C161520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15942" y="5155678"/>
            <a:ext cx="4055694" cy="391426"/>
          </a:xfrm>
        </p:spPr>
        <p:txBody>
          <a:bodyPr>
            <a:noAutofit/>
          </a:bodyPr>
          <a:lstStyle>
            <a:lvl1pPr>
              <a:defRPr sz="2000"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3" name="Text Placeholder 23">
            <a:extLst>
              <a:ext uri="{FF2B5EF4-FFF2-40B4-BE49-F238E27FC236}">
                <a16:creationId xmlns:a16="http://schemas.microsoft.com/office/drawing/2014/main" id="{7A7E06F5-DDC9-4176-8C6C-1E26DFA3DAEA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001508" y="5737358"/>
            <a:ext cx="3484562" cy="391426"/>
          </a:xfrm>
        </p:spPr>
        <p:txBody>
          <a:bodyPr/>
          <a:lstStyle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4" name="Text Placeholder 23">
            <a:extLst>
              <a:ext uri="{FF2B5EF4-FFF2-40B4-BE49-F238E27FC236}">
                <a16:creationId xmlns:a16="http://schemas.microsoft.com/office/drawing/2014/main" id="{E03B1BD1-5FF3-4AA6-920A-749C0A7652E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001508" y="6202878"/>
            <a:ext cx="3484562" cy="391426"/>
          </a:xfrm>
        </p:spPr>
        <p:txBody>
          <a:bodyPr/>
          <a:lstStyle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Slide Number Placeholder 3">
            <a:extLst>
              <a:ext uri="{FF2B5EF4-FFF2-40B4-BE49-F238E27FC236}">
                <a16:creationId xmlns:a16="http://schemas.microsoft.com/office/drawing/2014/main" id="{CDCBF88E-C190-478E-86EE-FE3E462D38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886F5-B1AE-4508-9C9A-6319CDFEB7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5698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F8CF58F-AF4D-FE40-B1C6-970F8B42D804}"/>
              </a:ext>
            </a:extLst>
          </p:cNvPr>
          <p:cNvSpPr/>
          <p:nvPr userDrawn="1"/>
        </p:nvSpPr>
        <p:spPr>
          <a:xfrm>
            <a:off x="-1" y="-12700"/>
            <a:ext cx="12192000" cy="6883400"/>
          </a:xfrm>
          <a:prstGeom prst="rect">
            <a:avLst/>
          </a:prstGeom>
          <a:gradFill>
            <a:gsLst>
              <a:gs pos="0">
                <a:schemeClr val="accent2"/>
              </a:gs>
              <a:gs pos="54000">
                <a:schemeClr val="accent2"/>
              </a:gs>
              <a:gs pos="98000">
                <a:schemeClr val="accent2">
                  <a:lumMod val="60000"/>
                  <a:lumOff val="40000"/>
                  <a:alpha val="9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sky, tree, outdoor, city&#10;&#10;Description automatically generated">
            <a:extLst>
              <a:ext uri="{FF2B5EF4-FFF2-40B4-BE49-F238E27FC236}">
                <a16:creationId xmlns:a16="http://schemas.microsoft.com/office/drawing/2014/main" id="{9115674B-F395-F741-944D-9F42D0A9F1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117"/>
          <a:stretch/>
        </p:blipFill>
        <p:spPr>
          <a:xfrm>
            <a:off x="655238" y="1000918"/>
            <a:ext cx="4759623" cy="4747417"/>
          </a:xfrm>
          <a:prstGeom prst="rect">
            <a:avLst/>
          </a:prstGeom>
        </p:spPr>
      </p:pic>
      <p:sp>
        <p:nvSpPr>
          <p:cNvPr id="3" name="Freeform 2">
            <a:extLst>
              <a:ext uri="{FF2B5EF4-FFF2-40B4-BE49-F238E27FC236}">
                <a16:creationId xmlns:a16="http://schemas.microsoft.com/office/drawing/2014/main" id="{74A09DB9-6493-1842-A91D-FE8DAD25C38A}"/>
              </a:ext>
            </a:extLst>
          </p:cNvPr>
          <p:cNvSpPr/>
          <p:nvPr userDrawn="1"/>
        </p:nvSpPr>
        <p:spPr>
          <a:xfrm>
            <a:off x="-1" y="-12700"/>
            <a:ext cx="6057900" cy="6883400"/>
          </a:xfrm>
          <a:custGeom>
            <a:avLst/>
            <a:gdLst>
              <a:gd name="connsiteX0" fmla="*/ 0 w 6057900"/>
              <a:gd name="connsiteY0" fmla="*/ 6870700 h 6883400"/>
              <a:gd name="connsiteX1" fmla="*/ 0 w 6057900"/>
              <a:gd name="connsiteY1" fmla="*/ 0 h 6883400"/>
              <a:gd name="connsiteX2" fmla="*/ 546100 w 6057900"/>
              <a:gd name="connsiteY2" fmla="*/ 0 h 6883400"/>
              <a:gd name="connsiteX3" fmla="*/ 1308100 w 6057900"/>
              <a:gd name="connsiteY3" fmla="*/ 0 h 6883400"/>
              <a:gd name="connsiteX4" fmla="*/ 6057900 w 6057900"/>
              <a:gd name="connsiteY4" fmla="*/ 6883400 h 6883400"/>
              <a:gd name="connsiteX5" fmla="*/ 0 w 6057900"/>
              <a:gd name="connsiteY5" fmla="*/ 687070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57900" h="6883400">
                <a:moveTo>
                  <a:pt x="0" y="6870700"/>
                </a:moveTo>
                <a:lnTo>
                  <a:pt x="0" y="0"/>
                </a:lnTo>
                <a:lnTo>
                  <a:pt x="546100" y="0"/>
                </a:lnTo>
                <a:lnTo>
                  <a:pt x="1308100" y="0"/>
                </a:lnTo>
                <a:lnTo>
                  <a:pt x="6057900" y="6883400"/>
                </a:lnTo>
                <a:lnTo>
                  <a:pt x="0" y="6870700"/>
                </a:lnTo>
                <a:close/>
              </a:path>
            </a:pathLst>
          </a:custGeom>
          <a:solidFill>
            <a:schemeClr val="bg1">
              <a:lumMod val="95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BC68E35-E82B-8343-8C49-E4D6B85279BA}"/>
              </a:ext>
            </a:extLst>
          </p:cNvPr>
          <p:cNvCxnSpPr>
            <a:stCxn id="3" idx="3"/>
            <a:endCxn id="3" idx="4"/>
          </p:cNvCxnSpPr>
          <p:nvPr userDrawn="1"/>
        </p:nvCxnSpPr>
        <p:spPr>
          <a:xfrm>
            <a:off x="1308099" y="-12700"/>
            <a:ext cx="4749800" cy="6883400"/>
          </a:xfrm>
          <a:prstGeom prst="line">
            <a:avLst/>
          </a:prstGeom>
          <a:ln w="22225">
            <a:solidFill>
              <a:schemeClr val="accent3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7350FA47-D100-4BE8-A5B2-0C857C7E76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955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7D2886F5-B1AE-4508-9C9A-6319CDFEB77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66FF344-AB73-854D-8882-F1A21640C116}"/>
              </a:ext>
            </a:extLst>
          </p:cNvPr>
          <p:cNvSpPr/>
          <p:nvPr userDrawn="1"/>
        </p:nvSpPr>
        <p:spPr>
          <a:xfrm>
            <a:off x="6948718" y="2659287"/>
            <a:ext cx="480452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8000" dirty="0">
                <a:solidFill>
                  <a:schemeClr val="bg1"/>
                </a:solidFill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40054423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- U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BF6ED58-864E-F142-BE9D-84CC50B00BBF}"/>
              </a:ext>
            </a:extLst>
          </p:cNvPr>
          <p:cNvSpPr/>
          <p:nvPr userDrawn="1"/>
        </p:nvSpPr>
        <p:spPr>
          <a:xfrm>
            <a:off x="0" y="6250075"/>
            <a:ext cx="12218796" cy="6079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2B6F88B-B9F3-E94B-8725-4C3D34BC6E50}"/>
              </a:ext>
            </a:extLst>
          </p:cNvPr>
          <p:cNvSpPr/>
          <p:nvPr userDrawn="1"/>
        </p:nvSpPr>
        <p:spPr>
          <a:xfrm>
            <a:off x="-26796" y="6234102"/>
            <a:ext cx="12218796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4D4D488-9C0C-FD48-8FDD-05B4A9E65394}"/>
              </a:ext>
            </a:extLst>
          </p:cNvPr>
          <p:cNvSpPr txBox="1">
            <a:spLocks/>
          </p:cNvSpPr>
          <p:nvPr userDrawn="1"/>
        </p:nvSpPr>
        <p:spPr>
          <a:xfrm>
            <a:off x="4500101" y="379136"/>
            <a:ext cx="7126514" cy="12468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>
                <a:solidFill>
                  <a:schemeClr val="accent2"/>
                </a:solidFill>
              </a:rPr>
              <a:t>Thank you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A8FFC43D-B692-8B4C-B13C-2FFDB154E4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57700" y="2264891"/>
            <a:ext cx="3468915" cy="827881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4" name="Picture 13" descr="A picture containing logo&#10;&#10;Description automatically generated">
            <a:extLst>
              <a:ext uri="{FF2B5EF4-FFF2-40B4-BE49-F238E27FC236}">
                <a16:creationId xmlns:a16="http://schemas.microsoft.com/office/drawing/2014/main" id="{53A35EDF-81AD-489D-A3E8-A321358E81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59"/>
          <a:stretch/>
        </p:blipFill>
        <p:spPr>
          <a:xfrm>
            <a:off x="24753" y="4838701"/>
            <a:ext cx="5556897" cy="1350860"/>
          </a:xfrm>
          <a:prstGeom prst="rect">
            <a:avLst/>
          </a:prstGeom>
        </p:spPr>
      </p:pic>
      <p:pic>
        <p:nvPicPr>
          <p:cNvPr id="15" name="Picture 14" descr="A picture containing logo&#10;&#10;Description automatically generated">
            <a:extLst>
              <a:ext uri="{FF2B5EF4-FFF2-40B4-BE49-F238E27FC236}">
                <a16:creationId xmlns:a16="http://schemas.microsoft.com/office/drawing/2014/main" id="{9DB1C427-A29E-4F42-B28A-3C29A9A6AB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26"/>
          <a:stretch/>
        </p:blipFill>
        <p:spPr>
          <a:xfrm>
            <a:off x="9276105" y="4851447"/>
            <a:ext cx="2443259" cy="1350860"/>
          </a:xfrm>
          <a:prstGeom prst="rect">
            <a:avLst/>
          </a:prstGeom>
        </p:spPr>
      </p:pic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5313C0FD-F39F-3845-BDAA-D295D48CD6F9}"/>
              </a:ext>
            </a:extLst>
          </p:cNvPr>
          <p:cNvSpPr txBox="1">
            <a:spLocks/>
          </p:cNvSpPr>
          <p:nvPr userDrawn="1"/>
        </p:nvSpPr>
        <p:spPr>
          <a:xfrm>
            <a:off x="8976164" y="7262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16410A6-1121-614C-93E3-1148DBFABACE}" type="datetime4">
              <a:rPr lang="en-US" smtClean="0"/>
              <a:pPr/>
              <a:t>June 4,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7162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- Avan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logo&#10;&#10;Description automatically generated">
            <a:extLst>
              <a:ext uri="{FF2B5EF4-FFF2-40B4-BE49-F238E27FC236}">
                <a16:creationId xmlns:a16="http://schemas.microsoft.com/office/drawing/2014/main" id="{D4FCCE9C-0243-40E0-BA45-EFC586A699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59"/>
          <a:stretch/>
        </p:blipFill>
        <p:spPr>
          <a:xfrm>
            <a:off x="24753" y="4838701"/>
            <a:ext cx="5556897" cy="1350860"/>
          </a:xfrm>
          <a:prstGeom prst="rect">
            <a:avLst/>
          </a:prstGeom>
        </p:spPr>
      </p:pic>
      <p:pic>
        <p:nvPicPr>
          <p:cNvPr id="15" name="Picture 14" descr="A picture containing logo&#10;&#10;Description automatically generated">
            <a:extLst>
              <a:ext uri="{FF2B5EF4-FFF2-40B4-BE49-F238E27FC236}">
                <a16:creationId xmlns:a16="http://schemas.microsoft.com/office/drawing/2014/main" id="{D35CB4EB-83AC-4750-8C35-0AD6AAA61B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26"/>
          <a:stretch/>
        </p:blipFill>
        <p:spPr>
          <a:xfrm>
            <a:off x="9276105" y="4851447"/>
            <a:ext cx="2443259" cy="135086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BF6ED58-864E-F142-BE9D-84CC50B00BBF}"/>
              </a:ext>
            </a:extLst>
          </p:cNvPr>
          <p:cNvSpPr/>
          <p:nvPr userDrawn="1"/>
        </p:nvSpPr>
        <p:spPr>
          <a:xfrm>
            <a:off x="0" y="6250075"/>
            <a:ext cx="12218796" cy="6079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2B6F88B-B9F3-E94B-8725-4C3D34BC6E50}"/>
              </a:ext>
            </a:extLst>
          </p:cNvPr>
          <p:cNvSpPr/>
          <p:nvPr userDrawn="1"/>
        </p:nvSpPr>
        <p:spPr>
          <a:xfrm>
            <a:off x="-26796" y="6234102"/>
            <a:ext cx="12218796" cy="4571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F802EA5-A47F-455A-941D-A9811C300A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53"/>
          <a:stretch/>
        </p:blipFill>
        <p:spPr>
          <a:xfrm>
            <a:off x="3385028" y="4890732"/>
            <a:ext cx="2517732" cy="1225295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C438CD8E-C9C9-0644-9310-D148C6F21BF7}"/>
              </a:ext>
            </a:extLst>
          </p:cNvPr>
          <p:cNvSpPr txBox="1">
            <a:spLocks/>
          </p:cNvSpPr>
          <p:nvPr userDrawn="1"/>
        </p:nvSpPr>
        <p:spPr>
          <a:xfrm>
            <a:off x="4500101" y="379136"/>
            <a:ext cx="7126514" cy="12468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>
                <a:solidFill>
                  <a:schemeClr val="accent2"/>
                </a:solidFill>
              </a:rPr>
              <a:t>Thank you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BCA1A9BC-E4FA-1545-B4BE-795DA2B6C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57700" y="2264891"/>
            <a:ext cx="3468915" cy="827881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EC71A8DB-35F8-034B-B747-26ABEE46E35C}"/>
              </a:ext>
            </a:extLst>
          </p:cNvPr>
          <p:cNvSpPr txBox="1">
            <a:spLocks/>
          </p:cNvSpPr>
          <p:nvPr userDrawn="1"/>
        </p:nvSpPr>
        <p:spPr>
          <a:xfrm>
            <a:off x="8976164" y="72628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6428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&amp;I Quote or Agenda I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sky, tree, outdoor, city&#10;&#10;Description automatically generated">
            <a:extLst>
              <a:ext uri="{FF2B5EF4-FFF2-40B4-BE49-F238E27FC236}">
                <a16:creationId xmlns:a16="http://schemas.microsoft.com/office/drawing/2014/main" id="{E3988432-E431-1B40-B891-482517C7A5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117"/>
          <a:stretch/>
        </p:blipFill>
        <p:spPr>
          <a:xfrm>
            <a:off x="534967" y="1000919"/>
            <a:ext cx="4759623" cy="4747417"/>
          </a:xfrm>
          <a:prstGeom prst="rect">
            <a:avLst/>
          </a:prstGeom>
        </p:spPr>
      </p:pic>
      <p:sp>
        <p:nvSpPr>
          <p:cNvPr id="3" name="Freeform 2">
            <a:extLst>
              <a:ext uri="{FF2B5EF4-FFF2-40B4-BE49-F238E27FC236}">
                <a16:creationId xmlns:a16="http://schemas.microsoft.com/office/drawing/2014/main" id="{74A09DB9-6493-1842-A91D-FE8DAD25C38A}"/>
              </a:ext>
            </a:extLst>
          </p:cNvPr>
          <p:cNvSpPr/>
          <p:nvPr userDrawn="1"/>
        </p:nvSpPr>
        <p:spPr>
          <a:xfrm>
            <a:off x="-1" y="0"/>
            <a:ext cx="6057900" cy="6883400"/>
          </a:xfrm>
          <a:custGeom>
            <a:avLst/>
            <a:gdLst>
              <a:gd name="connsiteX0" fmla="*/ 0 w 6057900"/>
              <a:gd name="connsiteY0" fmla="*/ 6870700 h 6883400"/>
              <a:gd name="connsiteX1" fmla="*/ 0 w 6057900"/>
              <a:gd name="connsiteY1" fmla="*/ 0 h 6883400"/>
              <a:gd name="connsiteX2" fmla="*/ 546100 w 6057900"/>
              <a:gd name="connsiteY2" fmla="*/ 0 h 6883400"/>
              <a:gd name="connsiteX3" fmla="*/ 1308100 w 6057900"/>
              <a:gd name="connsiteY3" fmla="*/ 0 h 6883400"/>
              <a:gd name="connsiteX4" fmla="*/ 6057900 w 6057900"/>
              <a:gd name="connsiteY4" fmla="*/ 6883400 h 6883400"/>
              <a:gd name="connsiteX5" fmla="*/ 0 w 6057900"/>
              <a:gd name="connsiteY5" fmla="*/ 6870700 h 688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57900" h="6883400">
                <a:moveTo>
                  <a:pt x="0" y="6870700"/>
                </a:moveTo>
                <a:lnTo>
                  <a:pt x="0" y="0"/>
                </a:lnTo>
                <a:lnTo>
                  <a:pt x="546100" y="0"/>
                </a:lnTo>
                <a:lnTo>
                  <a:pt x="1308100" y="0"/>
                </a:lnTo>
                <a:lnTo>
                  <a:pt x="6057900" y="6883400"/>
                </a:lnTo>
                <a:lnTo>
                  <a:pt x="0" y="6870700"/>
                </a:lnTo>
                <a:close/>
              </a:path>
            </a:pathLst>
          </a:custGeom>
          <a:solidFill>
            <a:schemeClr val="accent2">
              <a:alpha val="6182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BC68E35-E82B-8343-8C49-E4D6B85279BA}"/>
              </a:ext>
            </a:extLst>
          </p:cNvPr>
          <p:cNvCxnSpPr>
            <a:stCxn id="3" idx="3"/>
            <a:endCxn id="3" idx="4"/>
          </p:cNvCxnSpPr>
          <p:nvPr userDrawn="1"/>
        </p:nvCxnSpPr>
        <p:spPr>
          <a:xfrm>
            <a:off x="1308099" y="0"/>
            <a:ext cx="4749800" cy="6883400"/>
          </a:xfrm>
          <a:prstGeom prst="line">
            <a:avLst/>
          </a:prstGeom>
          <a:ln w="22225">
            <a:solidFill>
              <a:schemeClr val="accent3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0BC00E0-F303-48CC-8C7D-86ACA8162EFD}"/>
              </a:ext>
            </a:extLst>
          </p:cNvPr>
          <p:cNvSpPr txBox="1"/>
          <p:nvPr userDrawn="1"/>
        </p:nvSpPr>
        <p:spPr>
          <a:xfrm>
            <a:off x="547173" y="3441700"/>
            <a:ext cx="31858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Empowering Connecticut </a:t>
            </a:r>
            <a:r>
              <a:rPr lang="en-US" sz="3200" b="0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to Make Smart Energy Choices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E8D144F2-0BB3-486B-BCB7-D5CA16A53D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955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7D2886F5-B1AE-4508-9C9A-6319CDFEB77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7A18EC-D82F-E940-A9B0-84D93E87207E}"/>
              </a:ext>
            </a:extLst>
          </p:cNvPr>
          <p:cNvSpPr txBox="1"/>
          <p:nvPr userDrawn="1"/>
        </p:nvSpPr>
        <p:spPr>
          <a:xfrm>
            <a:off x="5694217" y="2137105"/>
            <a:ext cx="595061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Eversource, CNG, SCG and UI, the Energy Efficiency Board, Connecticut Green Bank, and the State have united on a shared mission -  to provide Connecticut residents and businesses the resources they need to </a:t>
            </a:r>
            <a:r>
              <a:rPr lang="en-US" sz="1800" b="1" i="0" u="none" strike="noStrike" kern="1200" dirty="0">
                <a:solidFill>
                  <a:srgbClr val="00914C"/>
                </a:solidFill>
                <a:effectLst/>
                <a:latin typeface="+mn-lt"/>
                <a:ea typeface="+mn-ea"/>
                <a:cs typeface="+mn-cs"/>
              </a:rPr>
              <a:t>save money and use clean energy</a:t>
            </a:r>
            <a:r>
              <a:rPr lang="en-US" sz="1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</a:p>
          <a:p>
            <a:endParaRPr lang="en-US" sz="18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8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Energize Connecticut initiative empowers our communities to make smart energy choices, now and in the future.</a:t>
            </a:r>
          </a:p>
        </p:txBody>
      </p:sp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1E18199-4EB4-294C-9D0A-1C50A8BC57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168" y="1041718"/>
            <a:ext cx="2834640" cy="59676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3B8040A-B913-6543-A249-F89472AC3C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6" t="-21184" b="-1"/>
          <a:stretch/>
        </p:blipFill>
        <p:spPr>
          <a:xfrm>
            <a:off x="5694217" y="5498048"/>
            <a:ext cx="6098019" cy="66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362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Agenda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34925-A85A-48D2-A1D5-D19C6019ED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3335" y="0"/>
            <a:ext cx="8195274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Agenda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827C15D-900E-4BB7-B081-A427C3DD26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08160" y="1842197"/>
            <a:ext cx="4684640" cy="352561"/>
          </a:xfrm>
        </p:spPr>
        <p:txBody>
          <a:bodyPr>
            <a:normAutofit/>
          </a:bodyPr>
          <a:lstStyle>
            <a:lvl1pPr algn="l">
              <a:defRPr sz="2000" b="1" spc="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4302A94-9527-4E62-9E69-6ACC17BDDA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08161" y="2234652"/>
            <a:ext cx="4684640" cy="35256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D712A5-B674-5B4E-AFB6-374EC84FC46A}"/>
              </a:ext>
            </a:extLst>
          </p:cNvPr>
          <p:cNvSpPr/>
          <p:nvPr userDrawn="1"/>
        </p:nvSpPr>
        <p:spPr>
          <a:xfrm>
            <a:off x="273335" y="1796307"/>
            <a:ext cx="805564" cy="8055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1</a:t>
            </a:r>
          </a:p>
        </p:txBody>
      </p:sp>
      <p:sp>
        <p:nvSpPr>
          <p:cNvPr id="33" name="Text Placeholder 12">
            <a:extLst>
              <a:ext uri="{FF2B5EF4-FFF2-40B4-BE49-F238E27FC236}">
                <a16:creationId xmlns:a16="http://schemas.microsoft.com/office/drawing/2014/main" id="{C7B9E4B0-E125-9C41-BE9E-C00C54ABC5B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8160" y="3158017"/>
            <a:ext cx="4684640" cy="352561"/>
          </a:xfrm>
        </p:spPr>
        <p:txBody>
          <a:bodyPr>
            <a:normAutofit/>
          </a:bodyPr>
          <a:lstStyle>
            <a:lvl1pPr algn="l">
              <a:defRPr sz="2000" b="1" spc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7">
            <a:extLst>
              <a:ext uri="{FF2B5EF4-FFF2-40B4-BE49-F238E27FC236}">
                <a16:creationId xmlns:a16="http://schemas.microsoft.com/office/drawing/2014/main" id="{E224D1B3-1401-3E40-85E6-FD142A81ED7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08161" y="3550472"/>
            <a:ext cx="4684640" cy="35256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F84E1F2-B8AA-C84E-9D14-E976CA6418D4}"/>
              </a:ext>
            </a:extLst>
          </p:cNvPr>
          <p:cNvSpPr/>
          <p:nvPr userDrawn="1"/>
        </p:nvSpPr>
        <p:spPr>
          <a:xfrm>
            <a:off x="273335" y="3112127"/>
            <a:ext cx="805564" cy="8055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2</a:t>
            </a:r>
          </a:p>
        </p:txBody>
      </p:sp>
      <p:sp>
        <p:nvSpPr>
          <p:cNvPr id="41" name="Text Placeholder 12">
            <a:extLst>
              <a:ext uri="{FF2B5EF4-FFF2-40B4-BE49-F238E27FC236}">
                <a16:creationId xmlns:a16="http://schemas.microsoft.com/office/drawing/2014/main" id="{45858E1D-B28D-9D48-A660-C98B52B518D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08160" y="4422340"/>
            <a:ext cx="4684640" cy="352561"/>
          </a:xfrm>
        </p:spPr>
        <p:txBody>
          <a:bodyPr>
            <a:normAutofit/>
          </a:bodyPr>
          <a:lstStyle>
            <a:lvl1pPr algn="l">
              <a:defRPr sz="2000" b="1" spc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17">
            <a:extLst>
              <a:ext uri="{FF2B5EF4-FFF2-40B4-BE49-F238E27FC236}">
                <a16:creationId xmlns:a16="http://schemas.microsoft.com/office/drawing/2014/main" id="{7D552DED-58CD-D148-98A4-3BE3541D255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208161" y="4814795"/>
            <a:ext cx="4684640" cy="35256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3B72576-3828-054D-8DDB-E80E9F10FE4C}"/>
              </a:ext>
            </a:extLst>
          </p:cNvPr>
          <p:cNvSpPr/>
          <p:nvPr userDrawn="1"/>
        </p:nvSpPr>
        <p:spPr>
          <a:xfrm>
            <a:off x="273335" y="4376450"/>
            <a:ext cx="805564" cy="8055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3</a:t>
            </a:r>
          </a:p>
        </p:txBody>
      </p:sp>
      <p:sp>
        <p:nvSpPr>
          <p:cNvPr id="21" name="Slide Number Placeholder 3">
            <a:extLst>
              <a:ext uri="{FF2B5EF4-FFF2-40B4-BE49-F238E27FC236}">
                <a16:creationId xmlns:a16="http://schemas.microsoft.com/office/drawing/2014/main" id="{7B5EAB76-5EE0-4A1A-9AAA-CB99F64AA2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955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886F5-B1AE-4508-9C9A-6319CDFEB7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495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34925-A85A-48D2-A1D5-D19C6019ED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3335" y="0"/>
            <a:ext cx="8195274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Agenda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827C15D-900E-4BB7-B081-A427C3DD26D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08160" y="1842197"/>
            <a:ext cx="4684640" cy="352561"/>
          </a:xfrm>
        </p:spPr>
        <p:txBody>
          <a:bodyPr>
            <a:normAutofit/>
          </a:bodyPr>
          <a:lstStyle>
            <a:lvl1pPr algn="l">
              <a:defRPr sz="2000" b="1" spc="0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84302A94-9527-4E62-9E69-6ACC17BDDA5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08161" y="2234652"/>
            <a:ext cx="4684640" cy="35256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D712A5-B674-5B4E-AFB6-374EC84FC46A}"/>
              </a:ext>
            </a:extLst>
          </p:cNvPr>
          <p:cNvSpPr/>
          <p:nvPr userDrawn="1"/>
        </p:nvSpPr>
        <p:spPr>
          <a:xfrm>
            <a:off x="273335" y="1796307"/>
            <a:ext cx="805564" cy="8055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1</a:t>
            </a:r>
          </a:p>
        </p:txBody>
      </p: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854390A4-C37B-204B-A068-8DBF929EE9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34026" y="1847804"/>
            <a:ext cx="4684640" cy="352561"/>
          </a:xfrm>
        </p:spPr>
        <p:txBody>
          <a:bodyPr>
            <a:normAutofit/>
          </a:bodyPr>
          <a:lstStyle>
            <a:lvl1pPr algn="l">
              <a:defRPr sz="2000" b="1" spc="0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BFA3E529-55C0-FF49-9C58-05BEE1221A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34027" y="2240259"/>
            <a:ext cx="4684640" cy="35256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5B603A8-5BFC-E34C-BBC2-9653FEDB8431}"/>
              </a:ext>
            </a:extLst>
          </p:cNvPr>
          <p:cNvSpPr/>
          <p:nvPr userDrawn="1"/>
        </p:nvSpPr>
        <p:spPr>
          <a:xfrm>
            <a:off x="6299201" y="1801914"/>
            <a:ext cx="805564" cy="80556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4</a:t>
            </a:r>
          </a:p>
        </p:txBody>
      </p:sp>
      <p:sp>
        <p:nvSpPr>
          <p:cNvPr id="33" name="Text Placeholder 12">
            <a:extLst>
              <a:ext uri="{FF2B5EF4-FFF2-40B4-BE49-F238E27FC236}">
                <a16:creationId xmlns:a16="http://schemas.microsoft.com/office/drawing/2014/main" id="{C7B9E4B0-E125-9C41-BE9E-C00C54ABC5B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8160" y="3158017"/>
            <a:ext cx="4684640" cy="352561"/>
          </a:xfrm>
        </p:spPr>
        <p:txBody>
          <a:bodyPr>
            <a:normAutofit/>
          </a:bodyPr>
          <a:lstStyle>
            <a:lvl1pPr algn="l">
              <a:defRPr sz="2000" b="1" spc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7">
            <a:extLst>
              <a:ext uri="{FF2B5EF4-FFF2-40B4-BE49-F238E27FC236}">
                <a16:creationId xmlns:a16="http://schemas.microsoft.com/office/drawing/2014/main" id="{E224D1B3-1401-3E40-85E6-FD142A81ED7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08161" y="3550472"/>
            <a:ext cx="4684640" cy="35256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F84E1F2-B8AA-C84E-9D14-E976CA6418D4}"/>
              </a:ext>
            </a:extLst>
          </p:cNvPr>
          <p:cNvSpPr/>
          <p:nvPr userDrawn="1"/>
        </p:nvSpPr>
        <p:spPr>
          <a:xfrm>
            <a:off x="273335" y="3112127"/>
            <a:ext cx="805564" cy="8055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2</a:t>
            </a:r>
          </a:p>
        </p:txBody>
      </p:sp>
      <p:sp>
        <p:nvSpPr>
          <p:cNvPr id="37" name="Text Placeholder 12">
            <a:extLst>
              <a:ext uri="{FF2B5EF4-FFF2-40B4-BE49-F238E27FC236}">
                <a16:creationId xmlns:a16="http://schemas.microsoft.com/office/drawing/2014/main" id="{C6586412-B112-A848-9AE6-422336223AA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34026" y="3163624"/>
            <a:ext cx="4684640" cy="352561"/>
          </a:xfrm>
        </p:spPr>
        <p:txBody>
          <a:bodyPr>
            <a:normAutofit/>
          </a:bodyPr>
          <a:lstStyle>
            <a:lvl1pPr algn="l">
              <a:defRPr sz="2000" b="1" spc="0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17">
            <a:extLst>
              <a:ext uri="{FF2B5EF4-FFF2-40B4-BE49-F238E27FC236}">
                <a16:creationId xmlns:a16="http://schemas.microsoft.com/office/drawing/2014/main" id="{2E29E1B3-8E17-2E4A-9922-0749DF899BB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234027" y="3556079"/>
            <a:ext cx="4684640" cy="35256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931567F-D293-3B4D-ACE9-78AACE2C6905}"/>
              </a:ext>
            </a:extLst>
          </p:cNvPr>
          <p:cNvSpPr/>
          <p:nvPr userDrawn="1"/>
        </p:nvSpPr>
        <p:spPr>
          <a:xfrm>
            <a:off x="6299201" y="3117734"/>
            <a:ext cx="805564" cy="80556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5</a:t>
            </a:r>
          </a:p>
        </p:txBody>
      </p:sp>
      <p:sp>
        <p:nvSpPr>
          <p:cNvPr id="41" name="Text Placeholder 12">
            <a:extLst>
              <a:ext uri="{FF2B5EF4-FFF2-40B4-BE49-F238E27FC236}">
                <a16:creationId xmlns:a16="http://schemas.microsoft.com/office/drawing/2014/main" id="{45858E1D-B28D-9D48-A660-C98B52B518D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208160" y="4422340"/>
            <a:ext cx="4684640" cy="352561"/>
          </a:xfrm>
        </p:spPr>
        <p:txBody>
          <a:bodyPr>
            <a:normAutofit/>
          </a:bodyPr>
          <a:lstStyle>
            <a:lvl1pPr algn="l">
              <a:defRPr sz="2000" b="1" spc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17">
            <a:extLst>
              <a:ext uri="{FF2B5EF4-FFF2-40B4-BE49-F238E27FC236}">
                <a16:creationId xmlns:a16="http://schemas.microsoft.com/office/drawing/2014/main" id="{7D552DED-58CD-D148-98A4-3BE3541D255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208161" y="4814795"/>
            <a:ext cx="4684640" cy="35256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3B72576-3828-054D-8DDB-E80E9F10FE4C}"/>
              </a:ext>
            </a:extLst>
          </p:cNvPr>
          <p:cNvSpPr/>
          <p:nvPr userDrawn="1"/>
        </p:nvSpPr>
        <p:spPr>
          <a:xfrm>
            <a:off x="273335" y="4376450"/>
            <a:ext cx="805564" cy="8055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3</a:t>
            </a:r>
          </a:p>
        </p:txBody>
      </p:sp>
      <p:sp>
        <p:nvSpPr>
          <p:cNvPr id="45" name="Text Placeholder 12">
            <a:extLst>
              <a:ext uri="{FF2B5EF4-FFF2-40B4-BE49-F238E27FC236}">
                <a16:creationId xmlns:a16="http://schemas.microsoft.com/office/drawing/2014/main" id="{83DCC0EB-B572-604A-AEB0-3FC64B8398D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34026" y="4427947"/>
            <a:ext cx="4684640" cy="352561"/>
          </a:xfrm>
        </p:spPr>
        <p:txBody>
          <a:bodyPr>
            <a:normAutofit/>
          </a:bodyPr>
          <a:lstStyle>
            <a:lvl1pPr algn="l">
              <a:defRPr sz="2000" b="1" spc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 Placeholder 17">
            <a:extLst>
              <a:ext uri="{FF2B5EF4-FFF2-40B4-BE49-F238E27FC236}">
                <a16:creationId xmlns:a16="http://schemas.microsoft.com/office/drawing/2014/main" id="{C6C01932-CFA0-704A-B221-511AE41FE55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34027" y="4820402"/>
            <a:ext cx="4684640" cy="35256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27F40D5-85B8-D048-9661-FB52497AFE4A}"/>
              </a:ext>
            </a:extLst>
          </p:cNvPr>
          <p:cNvSpPr/>
          <p:nvPr userDrawn="1"/>
        </p:nvSpPr>
        <p:spPr>
          <a:xfrm>
            <a:off x="6299201" y="4382057"/>
            <a:ext cx="805564" cy="80556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6</a:t>
            </a:r>
          </a:p>
        </p:txBody>
      </p:sp>
      <p:sp>
        <p:nvSpPr>
          <p:cNvPr id="21" name="Slide Number Placeholder 3">
            <a:extLst>
              <a:ext uri="{FF2B5EF4-FFF2-40B4-BE49-F238E27FC236}">
                <a16:creationId xmlns:a16="http://schemas.microsoft.com/office/drawing/2014/main" id="{7B5EAB76-5EE0-4A1A-9AAA-CB99F64AA2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955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886F5-B1AE-4508-9C9A-6319CDFEB7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171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oint Re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F9B76C1-C342-E64F-A923-2DCFC9BF27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29092" y="1055292"/>
            <a:ext cx="4747418" cy="4747418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69F2B37-88BE-4A31-AD40-92CE946C723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29488" y="1055688"/>
            <a:ext cx="4746625" cy="47466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71985222-1B1F-4B49-8C2F-502C9F72F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217" y="406626"/>
            <a:ext cx="3932237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D99601A4-D0A1-48E7-A810-BF1AC38EEB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75217" y="2006826"/>
            <a:ext cx="3932237" cy="3811588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20C28E1-9D65-7141-8397-A4FACA128597}"/>
              </a:ext>
            </a:extLst>
          </p:cNvPr>
          <p:cNvSpPr/>
          <p:nvPr userDrawn="1"/>
        </p:nvSpPr>
        <p:spPr>
          <a:xfrm>
            <a:off x="6096001" y="-25400"/>
            <a:ext cx="3606800" cy="6908800"/>
          </a:xfrm>
          <a:prstGeom prst="rect">
            <a:avLst/>
          </a:prstGeom>
          <a:solidFill>
            <a:schemeClr val="accent3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0D3D2F-CC2D-6247-B02E-13EC895273BC}"/>
              </a:ext>
            </a:extLst>
          </p:cNvPr>
          <p:cNvCxnSpPr/>
          <p:nvPr userDrawn="1"/>
        </p:nvCxnSpPr>
        <p:spPr>
          <a:xfrm>
            <a:off x="9702801" y="-12700"/>
            <a:ext cx="0" cy="6896100"/>
          </a:xfrm>
          <a:prstGeom prst="line">
            <a:avLst/>
          </a:prstGeom>
          <a:ln w="22225">
            <a:solidFill>
              <a:schemeClr val="accent2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90137012-B2F6-4672-9D3F-ADC3CAAB65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955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886F5-B1AE-4508-9C9A-6319CDFEB7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564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oint - 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person, indoor, working&#10;&#10;Description automatically generated">
            <a:extLst>
              <a:ext uri="{FF2B5EF4-FFF2-40B4-BE49-F238E27FC236}">
                <a16:creationId xmlns:a16="http://schemas.microsoft.com/office/drawing/2014/main" id="{EF9B76C1-C342-E64F-A923-2DCFC9BF27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29092" y="1055291"/>
            <a:ext cx="4747418" cy="4747418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71985222-1B1F-4B49-8C2F-502C9F72F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217" y="406626"/>
            <a:ext cx="3932237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D99601A4-D0A1-48E7-A810-BF1AC38EEB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75217" y="2006826"/>
            <a:ext cx="3932237" cy="3811588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69F2B37-88BE-4A31-AD40-92CE946C723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29488" y="1055688"/>
            <a:ext cx="4746625" cy="4746625"/>
          </a:xfrm>
        </p:spPr>
        <p:txBody>
          <a:bodyPr/>
          <a:lstStyle/>
          <a:p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0D3D2F-CC2D-6247-B02E-13EC895273BC}"/>
              </a:ext>
            </a:extLst>
          </p:cNvPr>
          <p:cNvCxnSpPr/>
          <p:nvPr userDrawn="1"/>
        </p:nvCxnSpPr>
        <p:spPr>
          <a:xfrm>
            <a:off x="9702801" y="-12700"/>
            <a:ext cx="0" cy="6896100"/>
          </a:xfrm>
          <a:prstGeom prst="line">
            <a:avLst/>
          </a:prstGeom>
          <a:ln w="22225">
            <a:solidFill>
              <a:schemeClr val="accent3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90137012-B2F6-4672-9D3F-ADC3CAAB65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955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886F5-B1AE-4508-9C9A-6319CDFEB77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20C28E1-9D65-7141-8397-A4FACA128597}"/>
              </a:ext>
            </a:extLst>
          </p:cNvPr>
          <p:cNvSpPr/>
          <p:nvPr userDrawn="1"/>
        </p:nvSpPr>
        <p:spPr>
          <a:xfrm>
            <a:off x="6096001" y="-25400"/>
            <a:ext cx="3606800" cy="6908800"/>
          </a:xfrm>
          <a:prstGeom prst="rect">
            <a:avLst/>
          </a:prstGeom>
          <a:solidFill>
            <a:schemeClr val="accent2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760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lking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94DF831-7414-454A-AE26-CDEB83505999}"/>
              </a:ext>
            </a:extLst>
          </p:cNvPr>
          <p:cNvSpPr/>
          <p:nvPr userDrawn="1"/>
        </p:nvSpPr>
        <p:spPr>
          <a:xfrm>
            <a:off x="8041425" y="1206726"/>
            <a:ext cx="2003994" cy="20039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E551A66-D50A-154C-98BE-CDD87A817F9D}"/>
              </a:ext>
            </a:extLst>
          </p:cNvPr>
          <p:cNvSpPr/>
          <p:nvPr userDrawn="1"/>
        </p:nvSpPr>
        <p:spPr>
          <a:xfrm>
            <a:off x="2146580" y="1206726"/>
            <a:ext cx="2003994" cy="20039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0AA7B3-7F86-4A5B-BCFC-80D16F5B0E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42871" y="3429000"/>
            <a:ext cx="2411413" cy="1758156"/>
          </a:xfrm>
        </p:spPr>
        <p:txBody>
          <a:bodyPr anchor="t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EBA29CD-7A0C-4984-9512-A9F92E9992D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452459" y="1483234"/>
            <a:ext cx="1392238" cy="14509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A891266-BE2D-48DD-AEE4-B7AD974982A2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7837716" y="3429000"/>
            <a:ext cx="2411413" cy="1758156"/>
          </a:xfrm>
        </p:spPr>
        <p:txBody>
          <a:bodyPr anchor="t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2CFBA897-9C09-4E1B-B394-9589B868171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47304" y="1483234"/>
            <a:ext cx="1392238" cy="14509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0177880A-00AC-41F5-AF00-18FEC0A26E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955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886F5-B1AE-4508-9C9A-6319CDFEB77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BE15B2C-2C75-4490-AEBD-3046536DA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3" y="6265036"/>
            <a:ext cx="7743464" cy="592964"/>
          </a:xfrm>
        </p:spPr>
        <p:txBody>
          <a:bodyPr anchor="b"/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46842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Talking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0177880A-00AC-41F5-AF00-18FEC0A26E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955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886F5-B1AE-4508-9C9A-6319CDFEB77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BE15B2C-2C75-4490-AEBD-3046536DA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3" y="6265036"/>
            <a:ext cx="7743464" cy="592964"/>
          </a:xfrm>
        </p:spPr>
        <p:txBody>
          <a:bodyPr anchor="b"/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22740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alking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543709E-1276-A245-A83D-58007F4EF518}"/>
              </a:ext>
            </a:extLst>
          </p:cNvPr>
          <p:cNvSpPr/>
          <p:nvPr userDrawn="1"/>
        </p:nvSpPr>
        <p:spPr>
          <a:xfrm>
            <a:off x="5094003" y="1194026"/>
            <a:ext cx="2003994" cy="20039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E21DF840-70D3-2142-9DB3-430D05303C1A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4890294" y="3416300"/>
            <a:ext cx="2411413" cy="1758156"/>
          </a:xfrm>
        </p:spPr>
        <p:txBody>
          <a:bodyPr anchor="t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Picture Placeholder 11">
            <a:extLst>
              <a:ext uri="{FF2B5EF4-FFF2-40B4-BE49-F238E27FC236}">
                <a16:creationId xmlns:a16="http://schemas.microsoft.com/office/drawing/2014/main" id="{1CDF7A0C-5434-9C4C-A479-32828145510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399882" y="1470534"/>
            <a:ext cx="1392238" cy="14509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1DD6BB8-2749-0348-A37E-BA03CF5ABED5}"/>
              </a:ext>
            </a:extLst>
          </p:cNvPr>
          <p:cNvSpPr/>
          <p:nvPr userDrawn="1"/>
        </p:nvSpPr>
        <p:spPr>
          <a:xfrm>
            <a:off x="814103" y="1194026"/>
            <a:ext cx="2003994" cy="20039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74229287-8B21-3B4D-A425-2BCC64148C00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10394" y="3416300"/>
            <a:ext cx="2411413" cy="1758156"/>
          </a:xfrm>
        </p:spPr>
        <p:txBody>
          <a:bodyPr anchor="t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Picture Placeholder 11">
            <a:extLst>
              <a:ext uri="{FF2B5EF4-FFF2-40B4-BE49-F238E27FC236}">
                <a16:creationId xmlns:a16="http://schemas.microsoft.com/office/drawing/2014/main" id="{BC9019CD-FEB4-C443-B244-DFD603837C4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19982" y="1470534"/>
            <a:ext cx="1392238" cy="14509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B5C86E3-EEB6-0F47-A19C-0676AD42827B}"/>
              </a:ext>
            </a:extLst>
          </p:cNvPr>
          <p:cNvSpPr/>
          <p:nvPr userDrawn="1"/>
        </p:nvSpPr>
        <p:spPr>
          <a:xfrm>
            <a:off x="9170194" y="1194026"/>
            <a:ext cx="2003994" cy="20039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706B1F19-62EA-8347-A093-ABC4A2EAA1AA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8966485" y="3416300"/>
            <a:ext cx="2411413" cy="1758156"/>
          </a:xfrm>
        </p:spPr>
        <p:txBody>
          <a:bodyPr anchor="t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Picture Placeholder 11">
            <a:extLst>
              <a:ext uri="{FF2B5EF4-FFF2-40B4-BE49-F238E27FC236}">
                <a16:creationId xmlns:a16="http://schemas.microsoft.com/office/drawing/2014/main" id="{951E7641-A9EA-5F47-9F1F-D149D47D819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76073" y="1470534"/>
            <a:ext cx="1392238" cy="14509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480498C1-CAAA-4052-9410-E20571E604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955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886F5-B1AE-4508-9C9A-6319CDFEB77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FBB79A6-D973-4C7A-AC41-60C6AA8A6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3" y="6265036"/>
            <a:ext cx="7743464" cy="592964"/>
          </a:xfrm>
        </p:spPr>
        <p:txBody>
          <a:bodyPr anchor="b"/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72052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CD2BC6-2947-4043-94D7-E7095593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2893" y="2004060"/>
            <a:ext cx="997374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224249-CA3A-4DCB-9D1C-5CC110F0F0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82893" y="3541077"/>
            <a:ext cx="9973747" cy="1677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4B56FB-3109-DC40-9DEA-D75F466B89BF}"/>
              </a:ext>
            </a:extLst>
          </p:cNvPr>
          <p:cNvSpPr/>
          <p:nvPr userDrawn="1"/>
        </p:nvSpPr>
        <p:spPr>
          <a:xfrm>
            <a:off x="0" y="6250075"/>
            <a:ext cx="12192000" cy="607925"/>
          </a:xfrm>
          <a:prstGeom prst="rect">
            <a:avLst/>
          </a:prstGeom>
          <a:solidFill>
            <a:schemeClr val="accent2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2435FE-3BA0-7E47-A4F0-5EBE87267904}"/>
              </a:ext>
            </a:extLst>
          </p:cNvPr>
          <p:cNvSpPr/>
          <p:nvPr userDrawn="1"/>
        </p:nvSpPr>
        <p:spPr>
          <a:xfrm>
            <a:off x="-26796" y="6234102"/>
            <a:ext cx="12218796" cy="45719"/>
          </a:xfrm>
          <a:prstGeom prst="rect">
            <a:avLst/>
          </a:prstGeom>
          <a:solidFill>
            <a:schemeClr val="accent3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688242-1735-4517-999E-EEDA432C7B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955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886F5-B1AE-4508-9C9A-6319CDFEB77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MSIPCMContentMarking" descr="{&quot;HashCode&quot;:1231056682,&quot;Placement&quot;:&quot;Footer&quot;,&quot;Top&quot;:516.65155,&quot;Left&quot;:437.819916,&quot;SlideWidth&quot;:960,&quot;SlideHeight&quot;:540}">
            <a:extLst>
              <a:ext uri="{FF2B5EF4-FFF2-40B4-BE49-F238E27FC236}">
                <a16:creationId xmlns:a16="http://schemas.microsoft.com/office/drawing/2014/main" id="{67BC963F-7517-BDDD-74B4-B102CB7523C6}"/>
              </a:ext>
            </a:extLst>
          </p:cNvPr>
          <p:cNvSpPr txBox="1"/>
          <p:nvPr userDrawn="1"/>
        </p:nvSpPr>
        <p:spPr>
          <a:xfrm>
            <a:off x="5560313" y="6561475"/>
            <a:ext cx="1071374" cy="2965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8000"/>
                </a:solidFill>
                <a:latin typeface="Calibri" panose="020F0502020204030204" pitchFamily="34" charset="0"/>
              </a:rPr>
              <a:t>Internal Use</a:t>
            </a:r>
          </a:p>
        </p:txBody>
      </p:sp>
    </p:spTree>
    <p:extLst>
      <p:ext uri="{BB962C8B-B14F-4D97-AF65-F5344CB8AC3E}">
        <p14:creationId xmlns:p14="http://schemas.microsoft.com/office/powerpoint/2010/main" val="370211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</p:sldLayoutIdLst>
  <p:hf sldNum="0" hdr="0" ft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6024D-FBB9-4E4D-813B-81DCF6E0C3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9005" y="437753"/>
            <a:ext cx="10760359" cy="2387600"/>
          </a:xfrm>
        </p:spPr>
        <p:txBody>
          <a:bodyPr>
            <a:normAutofit/>
          </a:bodyPr>
          <a:lstStyle/>
          <a:p>
            <a:r>
              <a:rPr lang="en-US" dirty="0"/>
              <a:t>Document Library 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D71465-4628-3846-ABF2-9D94008E8A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1" y="2904850"/>
            <a:ext cx="5623364" cy="827881"/>
          </a:xfrm>
        </p:spPr>
        <p:txBody>
          <a:bodyPr/>
          <a:lstStyle/>
          <a:p>
            <a:r>
              <a:rPr lang="en-US" dirty="0"/>
              <a:t>EEB Meeting June 2024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4A1EDA-A8D7-444B-D9F8-31BB7CE55FD8}"/>
              </a:ext>
            </a:extLst>
          </p:cNvPr>
          <p:cNvSpPr txBox="1"/>
          <p:nvPr/>
        </p:nvSpPr>
        <p:spPr>
          <a:xfrm>
            <a:off x="113016" y="4818580"/>
            <a:ext cx="11743362" cy="12431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5" name="Picture 4" descr="A green text on a black background&#10;&#10;Description automatically generated">
            <a:extLst>
              <a:ext uri="{FF2B5EF4-FFF2-40B4-BE49-F238E27FC236}">
                <a16:creationId xmlns:a16="http://schemas.microsoft.com/office/drawing/2014/main" id="{D9BA26BC-CE66-33F6-99FE-70117D6221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43" y="4818580"/>
            <a:ext cx="10479908" cy="141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540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BB89675-63AB-326C-FDB0-E9A36978CCC8}"/>
              </a:ext>
            </a:extLst>
          </p:cNvPr>
          <p:cNvSpPr txBox="1">
            <a:spLocks/>
          </p:cNvSpPr>
          <p:nvPr/>
        </p:nvSpPr>
        <p:spPr>
          <a:xfrm>
            <a:off x="328543" y="764788"/>
            <a:ext cx="11667986" cy="47773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b="1" u="sng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Scope</a:t>
            </a:r>
            <a:r>
              <a:rPr lang="en-US" sz="14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14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1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reate a Document Library dashboard area of the site that is searchable and sortable. There will also be a widget that can be placed on current pages that have documents listed.</a:t>
            </a:r>
            <a:endParaRPr lang="en-US" sz="14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1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xtend the existing document-content type in the back-end of the website where Energize CT can either:</a:t>
            </a:r>
            <a:endParaRPr lang="en-US" sz="14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Upload a file and add metadata</a:t>
            </a:r>
            <a:endParaRPr lang="en-US" sz="14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Reference a file that lives somewhere else and add metadata</a:t>
            </a:r>
            <a:endParaRPr lang="en-US" sz="14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For local files of an indexable type, the contents of the file will be searchable as well as the metadata.</a:t>
            </a:r>
            <a:endParaRPr lang="en-US" sz="14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For local files that are not indexable, and for external files, only the metadata will be searchable.</a:t>
            </a:r>
            <a:endParaRPr lang="en-US" sz="14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1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uild a search dashboard which can search by keyword and metadata filters.  Sortable options include date/name, maybe relevancy based on keyword.</a:t>
            </a:r>
            <a:endParaRPr lang="en-US" sz="1400" dirty="0">
              <a:solidFill>
                <a:schemeClr val="tx1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1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uild a component option (widget) that they can use on listing pages.</a:t>
            </a:r>
            <a:endParaRPr lang="en-US" sz="14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en-US" sz="1400" dirty="0">
              <a:latin typeface="+mj-lt"/>
            </a:endParaRPr>
          </a:p>
          <a:p>
            <a:pPr algn="l"/>
            <a:endParaRPr lang="en-US" sz="1400" b="1" dirty="0">
              <a:latin typeface="+mj-lt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CB1E795-5F06-0C06-6231-C5A59C870831}"/>
              </a:ext>
            </a:extLst>
          </p:cNvPr>
          <p:cNvSpPr txBox="1">
            <a:spLocks/>
          </p:cNvSpPr>
          <p:nvPr/>
        </p:nvSpPr>
        <p:spPr>
          <a:xfrm>
            <a:off x="328543" y="211247"/>
            <a:ext cx="10784105" cy="509515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70C0"/>
                </a:solidFill>
                <a:latin typeface="Arial"/>
                <a:cs typeface="Arial"/>
              </a:rPr>
              <a:t>Document Library Scope Outline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162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BB89675-63AB-326C-FDB0-E9A36978CCC8}"/>
              </a:ext>
            </a:extLst>
          </p:cNvPr>
          <p:cNvSpPr txBox="1">
            <a:spLocks/>
          </p:cNvSpPr>
          <p:nvPr/>
        </p:nvSpPr>
        <p:spPr>
          <a:xfrm>
            <a:off x="328543" y="764787"/>
            <a:ext cx="11667986" cy="65058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High-level overview of timeline:</a:t>
            </a:r>
            <a:endParaRPr lang="en-US" sz="14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u="sng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Discovery: ~2 weeks</a:t>
            </a:r>
            <a:endParaRPr lang="en-US" sz="14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Internal project kickoff</a:t>
            </a:r>
          </a:p>
          <a:p>
            <a:pPr marL="342900" marR="0" lvl="0" indent="-3429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Client project kickoff</a:t>
            </a:r>
          </a:p>
          <a:p>
            <a:pPr marL="342900" marR="0" lvl="0" indent="-3429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Velir to meet with client subject matter experts for site section walkthrough &amp; use case scenarios</a:t>
            </a:r>
          </a:p>
          <a:p>
            <a:pPr marL="342900" marR="0" lvl="0" indent="-3429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Velir will define and document Energize CT’s business requirements</a:t>
            </a:r>
          </a:p>
          <a:p>
            <a:pPr marL="342900" marR="0" lvl="0" indent="-3429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Velir will outline the taxonomy &amp; tagging strategy</a:t>
            </a:r>
          </a:p>
          <a:p>
            <a:pPr marL="342900" marR="0" lvl="0" indent="-34290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n-US" sz="1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Velir to start documenting content author workflows and file naming conventions &amp; guidelines</a:t>
            </a: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u="sng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Design: ~2 – 3 weeks</a:t>
            </a:r>
            <a:endParaRPr lang="en-US" sz="14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Velir to create wireframes to show new pages look, feel &amp; functionality</a:t>
            </a:r>
          </a:p>
          <a:p>
            <a:pPr marL="342900" marR="0" lvl="0" indent="-3429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Velir to create visual designs, bringing the wireframes to life</a:t>
            </a:r>
          </a:p>
          <a:p>
            <a:pPr marL="342900" marR="0" lvl="0" indent="-3429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Velir to draft functional specifications based on the approved wireframes &amp; designs. These are captured in Jira and used by the developers as direction to build the new pages. </a:t>
            </a:r>
          </a:p>
          <a:p>
            <a:pPr marL="342900" marR="0" lvl="0" indent="-34290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n-US" sz="1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Velir will create a development plan to keep the developers organized and aligned with the timeline</a:t>
            </a:r>
          </a:p>
          <a:p>
            <a:pPr algn="l"/>
            <a:endParaRPr lang="en-US" sz="1100" b="1" dirty="0">
              <a:latin typeface="+mj-lt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CB1E795-5F06-0C06-6231-C5A59C870831}"/>
              </a:ext>
            </a:extLst>
          </p:cNvPr>
          <p:cNvSpPr txBox="1">
            <a:spLocks/>
          </p:cNvSpPr>
          <p:nvPr/>
        </p:nvSpPr>
        <p:spPr>
          <a:xfrm>
            <a:off x="328543" y="211247"/>
            <a:ext cx="10784105" cy="509515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70C0"/>
                </a:solidFill>
                <a:latin typeface="Arial"/>
                <a:cs typeface="Arial"/>
              </a:rPr>
              <a:t>Document Library Scope Outline continued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785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BB89675-63AB-326C-FDB0-E9A36978CCC8}"/>
              </a:ext>
            </a:extLst>
          </p:cNvPr>
          <p:cNvSpPr txBox="1">
            <a:spLocks/>
          </p:cNvSpPr>
          <p:nvPr/>
        </p:nvSpPr>
        <p:spPr>
          <a:xfrm>
            <a:off x="328543" y="764788"/>
            <a:ext cx="11667986" cy="477736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b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High-level overview of timeline:</a:t>
            </a: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u="sng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Launch: ~2 weeks</a:t>
            </a:r>
            <a:endParaRPr lang="en-US" sz="14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Once the client team has completed their UAT and any bugs or issues identified have been addressed, the Velir team will start preparing to launch the new pages</a:t>
            </a:r>
          </a:p>
          <a:p>
            <a:pPr marL="342900" marR="0" lvl="0" indent="-3429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Velir will validate that all code looks good and package the code to deploy</a:t>
            </a:r>
          </a:p>
          <a:p>
            <a:pPr marL="342900" marR="0" lvl="0" indent="-3429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Velir will launch the new code and the new pages will be live on the site!</a:t>
            </a:r>
          </a:p>
          <a:p>
            <a:pPr marL="342900" marR="0" lvl="0" indent="-3429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Immediately after launch Velir will test the new pages as well as the rest of the site to ensure everything looks as it should.</a:t>
            </a:r>
          </a:p>
          <a:p>
            <a:pPr marL="342900" marR="0" lvl="0" indent="-3429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en-US" sz="1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u="sng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Build: ~4 – 5 weeks</a:t>
            </a:r>
            <a:endParaRPr lang="en-US" sz="14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Velir front-end and back-end developers will go heads down building the new document library</a:t>
            </a:r>
          </a:p>
          <a:p>
            <a:pPr marL="342900" marR="0" lvl="0" indent="-3429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Once development is completed, Velir will meet with the client team to showcase both a front-end demo of how the pages will look on the site as well as a back-end demo of how content authors will input &amp; update information/files to the new pages</a:t>
            </a:r>
          </a:p>
          <a:p>
            <a:pPr marL="342900" marR="0" lvl="0" indent="-3429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 client team will then start their user acceptance testing (UAT) and review the new pages on their own to ensure it is functionality and design matches the functional specifications.</a:t>
            </a:r>
          </a:p>
          <a:p>
            <a:pPr marL="342900" marR="0" lvl="0" indent="-3429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400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Velir will provide a content author training to client team members. This will be recorded for later viewing and reference.</a:t>
            </a:r>
          </a:p>
          <a:p>
            <a:pPr algn="l">
              <a:lnSpc>
                <a:spcPct val="107000"/>
              </a:lnSpc>
              <a:spcBef>
                <a:spcPts val="0"/>
              </a:spcBef>
            </a:pPr>
            <a:endParaRPr lang="en-US" sz="1400" dirty="0">
              <a:latin typeface="+mj-lt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Bef>
                <a:spcPts val="0"/>
              </a:spcBef>
            </a:pPr>
            <a:endParaRPr lang="en-US" sz="1100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Bef>
                <a:spcPts val="0"/>
              </a:spcBef>
            </a:pPr>
            <a:endParaRPr lang="en-US" sz="1100" dirty="0">
              <a:solidFill>
                <a:srgbClr val="0070C0"/>
              </a:solidFill>
              <a:latin typeface="+mj-lt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Bef>
                <a:spcPts val="0"/>
              </a:spcBef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/>
              </a:rPr>
              <a:t>Questions?</a:t>
            </a:r>
            <a:endParaRPr lang="en-US" sz="3200" b="1" dirty="0">
              <a:solidFill>
                <a:srgbClr val="0070C0"/>
              </a:solidFill>
              <a:latin typeface="+mj-lt"/>
            </a:endParaRPr>
          </a:p>
          <a:p>
            <a:pPr marL="342900" marR="0" lvl="0" indent="-34290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en-US" sz="1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en-US" sz="1100" b="1" dirty="0">
              <a:latin typeface="+mj-lt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CB1E795-5F06-0C06-6231-C5A59C870831}"/>
              </a:ext>
            </a:extLst>
          </p:cNvPr>
          <p:cNvSpPr txBox="1">
            <a:spLocks/>
          </p:cNvSpPr>
          <p:nvPr/>
        </p:nvSpPr>
        <p:spPr>
          <a:xfrm>
            <a:off x="328543" y="211247"/>
            <a:ext cx="10784105" cy="509515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0070C0"/>
                </a:solidFill>
                <a:latin typeface="Arial"/>
                <a:cs typeface="Arial"/>
              </a:rPr>
              <a:t>Document Library Scope Outline continued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443854"/>
      </p:ext>
    </p:extLst>
  </p:cSld>
  <p:clrMapOvr>
    <a:masterClrMapping/>
  </p:clrMapOvr>
</p:sld>
</file>

<file path=ppt/theme/theme1.xml><?xml version="1.0" encoding="utf-8"?>
<a:theme xmlns:a="http://schemas.openxmlformats.org/drawingml/2006/main" name="2021 EE">
  <a:themeElements>
    <a:clrScheme name="ECT">
      <a:dk1>
        <a:srgbClr val="000000"/>
      </a:dk1>
      <a:lt1>
        <a:srgbClr val="FFFFFF"/>
      </a:lt1>
      <a:dk2>
        <a:srgbClr val="5E5E5E"/>
      </a:dk2>
      <a:lt2>
        <a:srgbClr val="E7E6E6"/>
      </a:lt2>
      <a:accent1>
        <a:srgbClr val="089948"/>
      </a:accent1>
      <a:accent2>
        <a:srgbClr val="005189"/>
      </a:accent2>
      <a:accent3>
        <a:srgbClr val="F58220"/>
      </a:accent3>
      <a:accent4>
        <a:srgbClr val="00AEEF"/>
      </a:accent4>
      <a:accent5>
        <a:srgbClr val="C7ECFB"/>
      </a:accent5>
      <a:accent6>
        <a:srgbClr val="D8ECD3"/>
      </a:accent6>
      <a:hlink>
        <a:srgbClr val="005189"/>
      </a:hlink>
      <a:folHlink>
        <a:srgbClr val="00EAF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533</Words>
  <Application>Microsoft Office PowerPoint</Application>
  <PresentationFormat>Widescreen</PresentationFormat>
  <Paragraphs>43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Symbol</vt:lpstr>
      <vt:lpstr>2021 EE</vt:lpstr>
      <vt:lpstr>Document Library Overview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Radomski, Violette S</dc:creator>
  <cp:lastModifiedBy>MARK GRINDELL</cp:lastModifiedBy>
  <cp:revision>20</cp:revision>
  <dcterms:created xsi:type="dcterms:W3CDTF">2023-10-20T20:14:58Z</dcterms:created>
  <dcterms:modified xsi:type="dcterms:W3CDTF">2024-06-04T18:46:31Z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19c027e-33b7-45fc-a572-8ffa5d09ec36_Enabled">
    <vt:lpwstr>true</vt:lpwstr>
  </property>
  <property fmtid="{D5CDD505-2E9C-101B-9397-08002B2CF9AE}" pid="3" name="MSIP_Label_019c027e-33b7-45fc-a572-8ffa5d09ec36_SetDate">
    <vt:lpwstr>2023-11-01T15:50:42Z</vt:lpwstr>
  </property>
  <property fmtid="{D5CDD505-2E9C-101B-9397-08002B2CF9AE}" pid="4" name="MSIP_Label_019c027e-33b7-45fc-a572-8ffa5d09ec36_Method">
    <vt:lpwstr>Standard</vt:lpwstr>
  </property>
  <property fmtid="{D5CDD505-2E9C-101B-9397-08002B2CF9AE}" pid="5" name="MSIP_Label_019c027e-33b7-45fc-a572-8ffa5d09ec36_Name">
    <vt:lpwstr>Internal Use</vt:lpwstr>
  </property>
  <property fmtid="{D5CDD505-2E9C-101B-9397-08002B2CF9AE}" pid="6" name="MSIP_Label_019c027e-33b7-45fc-a572-8ffa5d09ec36_SiteId">
    <vt:lpwstr>031a09bc-a2bf-44df-888e-4e09355b7a24</vt:lpwstr>
  </property>
  <property fmtid="{D5CDD505-2E9C-101B-9397-08002B2CF9AE}" pid="7" name="MSIP_Label_019c027e-33b7-45fc-a572-8ffa5d09ec36_ActionId">
    <vt:lpwstr>3eb0f4bb-c3e8-41c0-8c73-a9a63a3da66d</vt:lpwstr>
  </property>
  <property fmtid="{D5CDD505-2E9C-101B-9397-08002B2CF9AE}" pid="8" name="MSIP_Label_019c027e-33b7-45fc-a572-8ffa5d09ec36_ContentBits">
    <vt:lpwstr>2</vt:lpwstr>
  </property>
</Properties>
</file>